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wdp" ContentType="image/vnd.ms-photo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howSpecialPlsOnTitleSld="0" embedTrueTypeFonts="1">
  <p:sldMasterIdLst>
    <p:sldMasterId id="2147483672" r:id="rId1"/>
  </p:sldMasterIdLst>
  <p:notesMasterIdLst>
    <p:notesMasterId r:id="rId2"/>
  </p:notesMasterIdLst>
  <p:handoutMasterIdLst>
    <p:handoutMasterId r:id="rId3"/>
  </p:handoutMasterIdLst>
  <p:sldIdLst>
    <p:sldId id="446" r:id="rId4"/>
    <p:sldId id="523" r:id="rId5"/>
    <p:sldId id="524" r:id="rId6"/>
    <p:sldId id="525" r:id="rId7"/>
    <p:sldId id="509" r:id="rId8"/>
    <p:sldId id="510" r:id="rId9"/>
    <p:sldId id="539" r:id="rId10"/>
    <p:sldId id="512" r:id="rId11"/>
    <p:sldId id="540" r:id="rId12"/>
    <p:sldId id="534" r:id="rId13"/>
    <p:sldId id="514" r:id="rId14"/>
    <p:sldId id="515" r:id="rId15"/>
    <p:sldId id="517" r:id="rId16"/>
    <p:sldId id="535" r:id="rId17"/>
    <p:sldId id="537" r:id="rId18"/>
    <p:sldId id="519" r:id="rId19"/>
    <p:sldId id="530" r:id="rId20"/>
    <p:sldId id="496" r:id="rId21"/>
    <p:sldId id="526" r:id="rId22"/>
  </p:sldIdLst>
  <p:sldSz cx="12192000" cy="6858000"/>
  <p:notesSz cx="10018713" cy="6888163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ontserrat" pitchFamily="2" charset="-52"/>
      <p:regular r:id="rId30"/>
      <p:bold r:id="rId31"/>
      <p:italic r:id="rId32"/>
      <p:boldItalic r:id="rId33"/>
    </p:embeddedFont>
  </p:embeddedFontLst>
  <p:custDataLst>
    <p:tags r:id="rId2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97" userDrawn="1">
          <p15:clr>
            <a:srgbClr val="A4A3A4"/>
          </p15:clr>
        </p15:guide>
        <p15:guide id="3" orient="horz" pos="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332"/>
    <a:srgbClr val="E5EBFD"/>
    <a:srgbClr val="EAEFFD"/>
    <a:srgbClr val="42C66E"/>
    <a:srgbClr val="4E75D8"/>
    <a:srgbClr val="BFD0FF"/>
    <a:srgbClr val="7291E0"/>
    <a:srgbClr val="E2662F"/>
    <a:srgbClr val="A5C0FE"/>
    <a:srgbClr val="306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73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04" y="584"/>
      </p:cViewPr>
      <p:guideLst>
        <p:guide pos="597"/>
        <p:guide orient="horz" pos="2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tags" Target="tags/tag291.xml" /><Relationship Id="rId24" Type="http://schemas.openxmlformats.org/officeDocument/2006/relationships/font" Target="fonts/font1.fntdata" /><Relationship Id="rId25" Type="http://schemas.openxmlformats.org/officeDocument/2006/relationships/font" Target="fonts/font2.fntdata" /><Relationship Id="rId26" Type="http://schemas.openxmlformats.org/officeDocument/2006/relationships/font" Target="fonts/font3.fntdata" /><Relationship Id="rId27" Type="http://schemas.openxmlformats.org/officeDocument/2006/relationships/font" Target="fonts/font4.fntdata" /><Relationship Id="rId28" Type="http://schemas.openxmlformats.org/officeDocument/2006/relationships/font" Target="fonts/font5.fntdata" /><Relationship Id="rId29" Type="http://schemas.openxmlformats.org/officeDocument/2006/relationships/font" Target="fonts/font6.fntdata" /><Relationship Id="rId3" Type="http://schemas.openxmlformats.org/officeDocument/2006/relationships/handoutMaster" Target="handoutMasters/handoutMaster1.xml" /><Relationship Id="rId30" Type="http://schemas.openxmlformats.org/officeDocument/2006/relationships/font" Target="fonts/font7.fntdata" /><Relationship Id="rId31" Type="http://schemas.openxmlformats.org/officeDocument/2006/relationships/font" Target="fonts/font8.fntdata" /><Relationship Id="rId32" Type="http://schemas.openxmlformats.org/officeDocument/2006/relationships/font" Target="fonts/font9.fntdata" /><Relationship Id="rId33" Type="http://schemas.openxmlformats.org/officeDocument/2006/relationships/font" Target="fonts/font10.fntdata" /><Relationship Id="rId34" Type="http://schemas.openxmlformats.org/officeDocument/2006/relationships/presProps" Target="presProps.xml" /><Relationship Id="rId35" Type="http://schemas.openxmlformats.org/officeDocument/2006/relationships/viewProps" Target="viewProps.xml" /><Relationship Id="rId36" Type="http://schemas.openxmlformats.org/officeDocument/2006/relationships/theme" Target="theme/theme1.xml" /><Relationship Id="rId37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5500" y="0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6A0AA76A-2D49-49F6-9E34-D38AFA9BD7F0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42172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5500" y="6542172"/>
            <a:ext cx="4340903" cy="3448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BD91C42A-8977-4354-A240-BE4FBAE631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918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18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6EF8A8EA-FD25-425C-9E18-0296B61D4689}" type="datetimeFigureOut">
              <a:rPr lang="ru-RU" smtClean="0"/>
              <a:pPr/>
              <a:t>24.08.2023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5938"/>
            <a:ext cx="4595813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1713" y="3271838"/>
            <a:ext cx="8015287" cy="3100387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18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48096A4C-D7A5-44DA-9AFA-37F9F288D4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047690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3.xml" /><Relationship Id="rId4" Type="http://schemas.openxmlformats.org/officeDocument/2006/relationships/tags" Target="../tags/tag24.xml" /><Relationship Id="rId5" Type="http://schemas.openxmlformats.org/officeDocument/2006/relationships/tags" Target="../tags/tag25.xml" /><Relationship Id="rId6" Type="http://schemas.openxmlformats.org/officeDocument/2006/relationships/tags" Target="../tags/tag26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.xml" /><Relationship Id="rId4" Type="http://schemas.openxmlformats.org/officeDocument/2006/relationships/tags" Target="../tags/tag52.xml" /><Relationship Id="rId5" Type="http://schemas.openxmlformats.org/officeDocument/2006/relationships/tags" Target="../tags/tag53.xml" /><Relationship Id="rId6" Type="http://schemas.openxmlformats.org/officeDocument/2006/relationships/tags" Target="../tags/tag54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1.xml" /><Relationship Id="rId4" Type="http://schemas.openxmlformats.org/officeDocument/2006/relationships/tags" Target="../tags/tag62.xml" /><Relationship Id="rId5" Type="http://schemas.openxmlformats.org/officeDocument/2006/relationships/tags" Target="../tags/tag63.xml" /><Relationship Id="rId6" Type="http://schemas.openxmlformats.org/officeDocument/2006/relationships/tags" Target="../tags/tag64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13.xml" /><Relationship Id="rId4" Type="http://schemas.openxmlformats.org/officeDocument/2006/relationships/tags" Target="../tags/tag114.xml" /><Relationship Id="rId5" Type="http://schemas.openxmlformats.org/officeDocument/2006/relationships/tags" Target="../tags/tag115.xml" /><Relationship Id="rId6" Type="http://schemas.openxmlformats.org/officeDocument/2006/relationships/tags" Target="../tags/tag116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tags" Target="../tags/tag136.xml" /><Relationship Id="rId6" Type="http://schemas.openxmlformats.org/officeDocument/2006/relationships/tags" Target="../tags/tag137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51.xml" /><Relationship Id="rId4" Type="http://schemas.openxmlformats.org/officeDocument/2006/relationships/tags" Target="../tags/tag152.xml" /><Relationship Id="rId5" Type="http://schemas.openxmlformats.org/officeDocument/2006/relationships/tags" Target="../tags/tag153.xml" /><Relationship Id="rId6" Type="http://schemas.openxmlformats.org/officeDocument/2006/relationships/tags" Target="../tags/tag154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86.xml" /><Relationship Id="rId4" Type="http://schemas.openxmlformats.org/officeDocument/2006/relationships/tags" Target="../tags/tag187.xml" /><Relationship Id="rId5" Type="http://schemas.openxmlformats.org/officeDocument/2006/relationships/tags" Target="../tags/tag188.xml" /><Relationship Id="rId6" Type="http://schemas.openxmlformats.org/officeDocument/2006/relationships/tags" Target="../tags/tag189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1.xml" /><Relationship Id="rId4" Type="http://schemas.openxmlformats.org/officeDocument/2006/relationships/tags" Target="../tags/tag2.xml" /><Relationship Id="rId5" Type="http://schemas.openxmlformats.org/officeDocument/2006/relationships/tags" Target="../tags/tag3.xml" /><Relationship Id="rId6" Type="http://schemas.openxmlformats.org/officeDocument/2006/relationships/tags" Target="../tags/tag4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66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56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976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518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66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66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00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600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6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366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5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5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448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69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55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/>
        <p:txBody>
          <a:bodyPr/>
          <a:lstStyle>
            <a:defPPr/>
          </a:lstStyle>
          <a:p>
            <a:pPr/>
            <a:fld id="{48096A4C-D7A5-44DA-9AFA-37F9F288D4B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51612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7EAEF-D259-4105-B060-D8A9DBCE4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defPPr/>
            <a:lvl1pPr algn="ctr">
              <a:defRPr sz="6000"/>
            </a:lvl1pPr>
          </a:lstStyle>
          <a:p>
            <a:pPr/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EC90E3-B582-469A-9A78-110D073281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defPPr/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/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04FC9-867D-477D-BE62-84AAB345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07EB3B91-36CE-40F0-975D-F3E611167F69}" type="datetime1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135BD-C1C5-4D65-AD53-7AFB26541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7949A6-5604-40A6-A94A-AC2EBDE3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38196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BD98A-68C0-4B93-9756-58336D683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pPr/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86BB37-525D-4D4F-AB55-B68EBF03D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D9D5A-56C0-472D-ABAD-6F697831F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0B5354AA-8D5F-4E1F-8F59-5B991976403A}" type="datetime1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57D4DC-735D-4656-953A-C92E28F57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655621-F630-425D-B181-8EE0AA8B9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8786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E60BF40-1D34-46AD-8998-73CC04CE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C8F73720-C3EC-432D-88B6-9527A314F34B}" type="datetime1">
              <a:rPr lang="ru-RU" smtClean="0"/>
              <a:pPr/>
              <a:t>24.08.2023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8E136C-9BAA-4018-B0E4-EE67EA59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B62A8C-DC96-4C56-9896-7A3EB6FB7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70509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B42F0-9A30-4126-8FBD-8215CCF4B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B3D345-0F4B-40E9-9ABA-BB518EA99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39231-726D-41A9-A232-2ACCC5015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41A988FA-794E-4E56-8A4E-24BE2BDD301F}" type="datetime1">
              <a:rPr lang="ru-RU" smtClean="0"/>
              <a:pPr/>
              <a:t>24.08.2023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89EF8-C235-478E-8053-369426FD2D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302FF-CD41-40A8-AA84-0489A03E0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319D553A-850B-4CEF-82EA-3C65C4480E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99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9" r:id="rId3"/>
  </p:sldLayoutIdLst>
  <p:transition/>
  <p:timing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image" Target="../media/image4.png" /><Relationship Id="rId6" Type="http://schemas.openxmlformats.org/officeDocument/2006/relationships/image" Target="../media/image5.svg" /><Relationship Id="rId7" Type="http://schemas.openxmlformats.org/officeDocument/2006/relationships/image" Target="../media/image6.png" /><Relationship Id="rId8" Type="http://schemas.openxmlformats.org/officeDocument/2006/relationships/image" Target="../media/image7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0.xml" /><Relationship Id="rId11" Type="http://schemas.openxmlformats.org/officeDocument/2006/relationships/tags" Target="../tags/tag11.xml" /><Relationship Id="rId12" Type="http://schemas.openxmlformats.org/officeDocument/2006/relationships/tags" Target="../tags/tag12.xml" /><Relationship Id="rId13" Type="http://schemas.openxmlformats.org/officeDocument/2006/relationships/image" Target="../media/image81.png" /><Relationship Id="rId14" Type="http://schemas.openxmlformats.org/officeDocument/2006/relationships/tags" Target="../tags/tag13.xml" /><Relationship Id="rId15" Type="http://schemas.openxmlformats.org/officeDocument/2006/relationships/tags" Target="../tags/tag14.xml" /><Relationship Id="rId16" Type="http://schemas.openxmlformats.org/officeDocument/2006/relationships/tags" Target="../tags/tag15.xml" /><Relationship Id="rId17" Type="http://schemas.openxmlformats.org/officeDocument/2006/relationships/tags" Target="../tags/tag16.xml" /><Relationship Id="rId18" Type="http://schemas.openxmlformats.org/officeDocument/2006/relationships/image" Target="../media/image82.png" /><Relationship Id="rId19" Type="http://schemas.openxmlformats.org/officeDocument/2006/relationships/tags" Target="../tags/tag17.xml" /><Relationship Id="rId2" Type="http://schemas.openxmlformats.org/officeDocument/2006/relationships/notesSlide" Target="../notesSlides/notesSlide9.xml" /><Relationship Id="rId20" Type="http://schemas.openxmlformats.org/officeDocument/2006/relationships/image" Target="../media/image83.png" /><Relationship Id="rId21" Type="http://schemas.openxmlformats.org/officeDocument/2006/relationships/image" Target="../media/image84.svg" /><Relationship Id="rId22" Type="http://schemas.openxmlformats.org/officeDocument/2006/relationships/tags" Target="../tags/tag18.xml" /><Relationship Id="rId23" Type="http://schemas.openxmlformats.org/officeDocument/2006/relationships/image" Target="../media/image85.png" /><Relationship Id="rId24" Type="http://schemas.openxmlformats.org/officeDocument/2006/relationships/tags" Target="../tags/tag19.xml" /><Relationship Id="rId25" Type="http://schemas.openxmlformats.org/officeDocument/2006/relationships/tags" Target="../tags/tag20.xml" /><Relationship Id="rId26" Type="http://schemas.openxmlformats.org/officeDocument/2006/relationships/tags" Target="../tags/tag21.xml" /><Relationship Id="rId27" Type="http://schemas.openxmlformats.org/officeDocument/2006/relationships/image" Target="../media/image75.png" /><Relationship Id="rId28" Type="http://schemas.openxmlformats.org/officeDocument/2006/relationships/image" Target="../media/image86.svg" /><Relationship Id="rId29" Type="http://schemas.openxmlformats.org/officeDocument/2006/relationships/tags" Target="../tags/tag22.xml" /><Relationship Id="rId3" Type="http://schemas.openxmlformats.org/officeDocument/2006/relationships/tags" Target="../tags/tag5.xml" /><Relationship Id="rId4" Type="http://schemas.openxmlformats.org/officeDocument/2006/relationships/image" Target="../media/image80.jpeg" /><Relationship Id="rId5" Type="http://schemas.openxmlformats.org/officeDocument/2006/relationships/tags" Target="../tags/tag6.xml" /><Relationship Id="rId6" Type="http://schemas.openxmlformats.org/officeDocument/2006/relationships/image" Target="../media/image74.jpeg" /><Relationship Id="rId7" Type="http://schemas.openxmlformats.org/officeDocument/2006/relationships/tags" Target="../tags/tag7.xml" /><Relationship Id="rId8" Type="http://schemas.openxmlformats.org/officeDocument/2006/relationships/tags" Target="../tags/tag8.xml" /><Relationship Id="rId9" Type="http://schemas.openxmlformats.org/officeDocument/2006/relationships/tags" Target="../tags/tag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33.xml" /><Relationship Id="rId11" Type="http://schemas.openxmlformats.org/officeDocument/2006/relationships/tags" Target="../tags/tag34.xml" /><Relationship Id="rId12" Type="http://schemas.openxmlformats.org/officeDocument/2006/relationships/tags" Target="../tags/tag35.xml" /><Relationship Id="rId13" Type="http://schemas.openxmlformats.org/officeDocument/2006/relationships/tags" Target="../tags/tag36.xml" /><Relationship Id="rId14" Type="http://schemas.openxmlformats.org/officeDocument/2006/relationships/tags" Target="../tags/tag37.xml" /><Relationship Id="rId15" Type="http://schemas.openxmlformats.org/officeDocument/2006/relationships/tags" Target="../tags/tag38.xml" /><Relationship Id="rId16" Type="http://schemas.openxmlformats.org/officeDocument/2006/relationships/image" Target="../media/image56.png" /><Relationship Id="rId17" Type="http://schemas.openxmlformats.org/officeDocument/2006/relationships/tags" Target="../tags/tag39.xml" /><Relationship Id="rId18" Type="http://schemas.openxmlformats.org/officeDocument/2006/relationships/tags" Target="../tags/tag40.xml" /><Relationship Id="rId19" Type="http://schemas.openxmlformats.org/officeDocument/2006/relationships/tags" Target="../tags/tag41.xml" /><Relationship Id="rId2" Type="http://schemas.openxmlformats.org/officeDocument/2006/relationships/notesSlide" Target="../notesSlides/notesSlide10.xml" /><Relationship Id="rId20" Type="http://schemas.openxmlformats.org/officeDocument/2006/relationships/tags" Target="../tags/tag42.xml" /><Relationship Id="rId21" Type="http://schemas.openxmlformats.org/officeDocument/2006/relationships/tags" Target="../tags/tag43.xml" /><Relationship Id="rId22" Type="http://schemas.openxmlformats.org/officeDocument/2006/relationships/image" Target="../media/image87.jpeg" /><Relationship Id="rId23" Type="http://schemas.openxmlformats.org/officeDocument/2006/relationships/tags" Target="../tags/tag44.xml" /><Relationship Id="rId24" Type="http://schemas.openxmlformats.org/officeDocument/2006/relationships/tags" Target="../tags/tag45.xml" /><Relationship Id="rId25" Type="http://schemas.openxmlformats.org/officeDocument/2006/relationships/tags" Target="../tags/tag46.xml" /><Relationship Id="rId26" Type="http://schemas.openxmlformats.org/officeDocument/2006/relationships/tags" Target="../tags/tag47.xml" /><Relationship Id="rId27" Type="http://schemas.openxmlformats.org/officeDocument/2006/relationships/image" Target="../media/image1.png" /><Relationship Id="rId28" Type="http://schemas.openxmlformats.org/officeDocument/2006/relationships/tags" Target="../tags/tag48.xml" /><Relationship Id="rId29" Type="http://schemas.openxmlformats.org/officeDocument/2006/relationships/image" Target="../media/image88.png" /><Relationship Id="rId3" Type="http://schemas.openxmlformats.org/officeDocument/2006/relationships/tags" Target="../tags/tag27.xml" /><Relationship Id="rId30" Type="http://schemas.openxmlformats.org/officeDocument/2006/relationships/tags" Target="../tags/tag49.xml" /><Relationship Id="rId31" Type="http://schemas.openxmlformats.org/officeDocument/2006/relationships/image" Target="../media/image89.png" /><Relationship Id="rId32" Type="http://schemas.openxmlformats.org/officeDocument/2006/relationships/tags" Target="../tags/tag50.xml" /><Relationship Id="rId4" Type="http://schemas.openxmlformats.org/officeDocument/2006/relationships/image" Target="../media/image9.png" /><Relationship Id="rId5" Type="http://schemas.openxmlformats.org/officeDocument/2006/relationships/tags" Target="../tags/tag28.xml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tags" Target="../tags/tag31.xml" /><Relationship Id="rId9" Type="http://schemas.openxmlformats.org/officeDocument/2006/relationships/tags" Target="../tags/tag32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60.xm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55.xml" /><Relationship Id="rId4" Type="http://schemas.openxmlformats.org/officeDocument/2006/relationships/image" Target="../media/image90.png" /><Relationship Id="rId5" Type="http://schemas.openxmlformats.org/officeDocument/2006/relationships/tags" Target="../tags/tag56.xml" /><Relationship Id="rId6" Type="http://schemas.openxmlformats.org/officeDocument/2006/relationships/tags" Target="../tags/tag57.xml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image" Target="../media/image91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0.xml" /><Relationship Id="rId11" Type="http://schemas.openxmlformats.org/officeDocument/2006/relationships/tags" Target="../tags/tag71.xml" /><Relationship Id="rId12" Type="http://schemas.openxmlformats.org/officeDocument/2006/relationships/tags" Target="../tags/tag72.xml" /><Relationship Id="rId13" Type="http://schemas.openxmlformats.org/officeDocument/2006/relationships/tags" Target="../tags/tag73.xml" /><Relationship Id="rId14" Type="http://schemas.openxmlformats.org/officeDocument/2006/relationships/tags" Target="../tags/tag74.xml" /><Relationship Id="rId15" Type="http://schemas.openxmlformats.org/officeDocument/2006/relationships/image" Target="../media/image26.png" /><Relationship Id="rId16" Type="http://schemas.openxmlformats.org/officeDocument/2006/relationships/tags" Target="../tags/tag75.xml" /><Relationship Id="rId17" Type="http://schemas.openxmlformats.org/officeDocument/2006/relationships/image" Target="../media/image1.png" /><Relationship Id="rId18" Type="http://schemas.openxmlformats.org/officeDocument/2006/relationships/tags" Target="../tags/tag76.xml" /><Relationship Id="rId19" Type="http://schemas.openxmlformats.org/officeDocument/2006/relationships/tags" Target="../tags/tag77.xml" /><Relationship Id="rId2" Type="http://schemas.openxmlformats.org/officeDocument/2006/relationships/notesSlide" Target="../notesSlides/notesSlide12.xml" /><Relationship Id="rId20" Type="http://schemas.openxmlformats.org/officeDocument/2006/relationships/tags" Target="../tags/tag78.xml" /><Relationship Id="rId21" Type="http://schemas.openxmlformats.org/officeDocument/2006/relationships/tags" Target="../tags/tag79.xml" /><Relationship Id="rId22" Type="http://schemas.openxmlformats.org/officeDocument/2006/relationships/tags" Target="../tags/tag80.xml" /><Relationship Id="rId23" Type="http://schemas.openxmlformats.org/officeDocument/2006/relationships/image" Target="../media/image92.png" /><Relationship Id="rId24" Type="http://schemas.microsoft.com/office/2007/relationships/hdphoto" Target="../media/image93.wdp" /><Relationship Id="rId25" Type="http://schemas.openxmlformats.org/officeDocument/2006/relationships/tags" Target="../tags/tag81.xml" /><Relationship Id="rId26" Type="http://schemas.openxmlformats.org/officeDocument/2006/relationships/tags" Target="../tags/tag82.xml" /><Relationship Id="rId27" Type="http://schemas.openxmlformats.org/officeDocument/2006/relationships/tags" Target="../tags/tag83.xml" /><Relationship Id="rId28" Type="http://schemas.openxmlformats.org/officeDocument/2006/relationships/tags" Target="../tags/tag84.xml" /><Relationship Id="rId29" Type="http://schemas.openxmlformats.org/officeDocument/2006/relationships/image" Target="../media/image94.png" /><Relationship Id="rId3" Type="http://schemas.openxmlformats.org/officeDocument/2006/relationships/tags" Target="../tags/tag65.xml" /><Relationship Id="rId30" Type="http://schemas.microsoft.com/office/2007/relationships/hdphoto" Target="../media/image95.wdp" /><Relationship Id="rId31" Type="http://schemas.openxmlformats.org/officeDocument/2006/relationships/tags" Target="../tags/tag85.xml" /><Relationship Id="rId32" Type="http://schemas.openxmlformats.org/officeDocument/2006/relationships/tags" Target="../tags/tag86.xml" /><Relationship Id="rId33" Type="http://schemas.openxmlformats.org/officeDocument/2006/relationships/tags" Target="../tags/tag87.xml" /><Relationship Id="rId34" Type="http://schemas.openxmlformats.org/officeDocument/2006/relationships/tags" Target="../tags/tag88.xml" /><Relationship Id="rId35" Type="http://schemas.openxmlformats.org/officeDocument/2006/relationships/tags" Target="../tags/tag89.xml" /><Relationship Id="rId36" Type="http://schemas.openxmlformats.org/officeDocument/2006/relationships/tags" Target="../tags/tag90.xml" /><Relationship Id="rId37" Type="http://schemas.openxmlformats.org/officeDocument/2006/relationships/tags" Target="../tags/tag91.xml" /><Relationship Id="rId38" Type="http://schemas.openxmlformats.org/officeDocument/2006/relationships/tags" Target="../tags/tag92.xml" /><Relationship Id="rId39" Type="http://schemas.openxmlformats.org/officeDocument/2006/relationships/tags" Target="../tags/tag93.xml" /><Relationship Id="rId4" Type="http://schemas.openxmlformats.org/officeDocument/2006/relationships/tags" Target="../tags/tag66.xml" /><Relationship Id="rId40" Type="http://schemas.openxmlformats.org/officeDocument/2006/relationships/image" Target="../media/image96.png" /><Relationship Id="rId41" Type="http://schemas.microsoft.com/office/2007/relationships/hdphoto" Target="../media/image97.wdp" /><Relationship Id="rId42" Type="http://schemas.openxmlformats.org/officeDocument/2006/relationships/tags" Target="../tags/tag94.xml" /><Relationship Id="rId43" Type="http://schemas.openxmlformats.org/officeDocument/2006/relationships/image" Target="../media/image98.png" /><Relationship Id="rId44" Type="http://schemas.microsoft.com/office/2007/relationships/hdphoto" Target="../media/image99.wdp" /><Relationship Id="rId45" Type="http://schemas.openxmlformats.org/officeDocument/2006/relationships/tags" Target="../tags/tag95.xml" /><Relationship Id="rId46" Type="http://schemas.openxmlformats.org/officeDocument/2006/relationships/image" Target="../media/image100.png" /><Relationship Id="rId47" Type="http://schemas.microsoft.com/office/2007/relationships/hdphoto" Target="../media/image101.wdp" /><Relationship Id="rId48" Type="http://schemas.openxmlformats.org/officeDocument/2006/relationships/tags" Target="../tags/tag96.xml" /><Relationship Id="rId49" Type="http://schemas.openxmlformats.org/officeDocument/2006/relationships/image" Target="../media/image102.png" /><Relationship Id="rId5" Type="http://schemas.openxmlformats.org/officeDocument/2006/relationships/tags" Target="../tags/tag67.xml" /><Relationship Id="rId50" Type="http://schemas.microsoft.com/office/2007/relationships/hdphoto" Target="../media/image103.wdp" /><Relationship Id="rId51" Type="http://schemas.openxmlformats.org/officeDocument/2006/relationships/tags" Target="../tags/tag97.xml" /><Relationship Id="rId52" Type="http://schemas.openxmlformats.org/officeDocument/2006/relationships/image" Target="../media/image104.png" /><Relationship Id="rId53" Type="http://schemas.openxmlformats.org/officeDocument/2006/relationships/tags" Target="../tags/tag98.xml" /><Relationship Id="rId54" Type="http://schemas.openxmlformats.org/officeDocument/2006/relationships/image" Target="../media/image82.png" /><Relationship Id="rId55" Type="http://schemas.openxmlformats.org/officeDocument/2006/relationships/tags" Target="../tags/tag99.xml" /><Relationship Id="rId56" Type="http://schemas.openxmlformats.org/officeDocument/2006/relationships/image" Target="../media/image105.png" /><Relationship Id="rId57" Type="http://schemas.openxmlformats.org/officeDocument/2006/relationships/tags" Target="../tags/tag100.xml" /><Relationship Id="rId58" Type="http://schemas.openxmlformats.org/officeDocument/2006/relationships/image" Target="../media/image106.png" /><Relationship Id="rId59" Type="http://schemas.openxmlformats.org/officeDocument/2006/relationships/tags" Target="../tags/tag101.xml" /><Relationship Id="rId6" Type="http://schemas.openxmlformats.org/officeDocument/2006/relationships/image" Target="../media/image19.png" /><Relationship Id="rId60" Type="http://schemas.openxmlformats.org/officeDocument/2006/relationships/tags" Target="../tags/tag102.xml" /><Relationship Id="rId61" Type="http://schemas.openxmlformats.org/officeDocument/2006/relationships/image" Target="../media/image25.png" /><Relationship Id="rId62" Type="http://schemas.openxmlformats.org/officeDocument/2006/relationships/tags" Target="../tags/tag103.xml" /><Relationship Id="rId63" Type="http://schemas.openxmlformats.org/officeDocument/2006/relationships/image" Target="../media/image27.png" /><Relationship Id="rId64" Type="http://schemas.openxmlformats.org/officeDocument/2006/relationships/tags" Target="../tags/tag104.xml" /><Relationship Id="rId65" Type="http://schemas.openxmlformats.org/officeDocument/2006/relationships/image" Target="../media/image107.jpeg" /><Relationship Id="rId66" Type="http://schemas.openxmlformats.org/officeDocument/2006/relationships/tags" Target="../tags/tag105.xml" /><Relationship Id="rId67" Type="http://schemas.openxmlformats.org/officeDocument/2006/relationships/tags" Target="../tags/tag106.xml" /><Relationship Id="rId68" Type="http://schemas.openxmlformats.org/officeDocument/2006/relationships/image" Target="../media/image28.png" /><Relationship Id="rId69" Type="http://schemas.openxmlformats.org/officeDocument/2006/relationships/image" Target="../media/image108.svg" /><Relationship Id="rId7" Type="http://schemas.openxmlformats.org/officeDocument/2006/relationships/tags" Target="../tags/tag68.xml" /><Relationship Id="rId70" Type="http://schemas.openxmlformats.org/officeDocument/2006/relationships/tags" Target="../tags/tag107.xml" /><Relationship Id="rId71" Type="http://schemas.openxmlformats.org/officeDocument/2006/relationships/image" Target="../media/image30.png" /><Relationship Id="rId72" Type="http://schemas.openxmlformats.org/officeDocument/2006/relationships/tags" Target="../tags/tag108.xml" /><Relationship Id="rId73" Type="http://schemas.openxmlformats.org/officeDocument/2006/relationships/image" Target="../media/image31.png" /><Relationship Id="rId74" Type="http://schemas.openxmlformats.org/officeDocument/2006/relationships/tags" Target="../tags/tag109.xml" /><Relationship Id="rId75" Type="http://schemas.openxmlformats.org/officeDocument/2006/relationships/image" Target="../media/image109.jpeg" /><Relationship Id="rId76" Type="http://schemas.openxmlformats.org/officeDocument/2006/relationships/tags" Target="../tags/tag110.xml" /><Relationship Id="rId77" Type="http://schemas.openxmlformats.org/officeDocument/2006/relationships/image" Target="../media/image110.png" /><Relationship Id="rId78" Type="http://schemas.openxmlformats.org/officeDocument/2006/relationships/tags" Target="../tags/tag111.xml" /><Relationship Id="rId79" Type="http://schemas.openxmlformats.org/officeDocument/2006/relationships/image" Target="../media/image111.png" /><Relationship Id="rId8" Type="http://schemas.openxmlformats.org/officeDocument/2006/relationships/image" Target="../media/image9.png" /><Relationship Id="rId80" Type="http://schemas.openxmlformats.org/officeDocument/2006/relationships/tags" Target="../tags/tag112.xml" /><Relationship Id="rId9" Type="http://schemas.openxmlformats.org/officeDocument/2006/relationships/tags" Target="../tags/tag69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22.xml" /><Relationship Id="rId11" Type="http://schemas.openxmlformats.org/officeDocument/2006/relationships/tags" Target="../tags/tag123.xml" /><Relationship Id="rId12" Type="http://schemas.openxmlformats.org/officeDocument/2006/relationships/tags" Target="../tags/tag124.xml" /><Relationship Id="rId13" Type="http://schemas.openxmlformats.org/officeDocument/2006/relationships/tags" Target="../tags/tag125.xml" /><Relationship Id="rId14" Type="http://schemas.openxmlformats.org/officeDocument/2006/relationships/tags" Target="../tags/tag126.xml" /><Relationship Id="rId15" Type="http://schemas.openxmlformats.org/officeDocument/2006/relationships/tags" Target="../tags/tag127.xml" /><Relationship Id="rId16" Type="http://schemas.openxmlformats.org/officeDocument/2006/relationships/tags" Target="../tags/tag128.xml" /><Relationship Id="rId17" Type="http://schemas.openxmlformats.org/officeDocument/2006/relationships/tags" Target="../tags/tag129.xml" /><Relationship Id="rId18" Type="http://schemas.openxmlformats.org/officeDocument/2006/relationships/tags" Target="../tags/tag130.xml" /><Relationship Id="rId19" Type="http://schemas.openxmlformats.org/officeDocument/2006/relationships/tags" Target="../tags/tag131.xml" /><Relationship Id="rId2" Type="http://schemas.openxmlformats.org/officeDocument/2006/relationships/notesSlide" Target="../notesSlides/notesSlide13.xml" /><Relationship Id="rId20" Type="http://schemas.openxmlformats.org/officeDocument/2006/relationships/tags" Target="../tags/tag132.xml" /><Relationship Id="rId21" Type="http://schemas.openxmlformats.org/officeDocument/2006/relationships/tags" Target="../tags/tag133.xml" /><Relationship Id="rId22" Type="http://schemas.openxmlformats.org/officeDocument/2006/relationships/image" Target="../media/image113.jpeg" /><Relationship Id="rId3" Type="http://schemas.openxmlformats.org/officeDocument/2006/relationships/tags" Target="../tags/tag117.xml" /><Relationship Id="rId4" Type="http://schemas.openxmlformats.org/officeDocument/2006/relationships/tags" Target="../tags/tag118.xml" /><Relationship Id="rId5" Type="http://schemas.openxmlformats.org/officeDocument/2006/relationships/image" Target="../media/image112.png" /><Relationship Id="rId6" Type="http://schemas.openxmlformats.org/officeDocument/2006/relationships/tags" Target="../tags/tag119.xml" /><Relationship Id="rId7" Type="http://schemas.openxmlformats.org/officeDocument/2006/relationships/tags" Target="../tags/tag120.xml" /><Relationship Id="rId8" Type="http://schemas.openxmlformats.org/officeDocument/2006/relationships/image" Target="../media/image1.png" /><Relationship Id="rId9" Type="http://schemas.openxmlformats.org/officeDocument/2006/relationships/tags" Target="../tags/tag12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43.xml" /><Relationship Id="rId11" Type="http://schemas.openxmlformats.org/officeDocument/2006/relationships/tags" Target="../tags/tag144.xml" /><Relationship Id="rId12" Type="http://schemas.openxmlformats.org/officeDocument/2006/relationships/tags" Target="../tags/tag145.xml" /><Relationship Id="rId13" Type="http://schemas.openxmlformats.org/officeDocument/2006/relationships/tags" Target="../tags/tag146.xml" /><Relationship Id="rId14" Type="http://schemas.openxmlformats.org/officeDocument/2006/relationships/tags" Target="../tags/tag147.xml" /><Relationship Id="rId15" Type="http://schemas.openxmlformats.org/officeDocument/2006/relationships/tags" Target="../tags/tag148.xml" /><Relationship Id="rId16" Type="http://schemas.openxmlformats.org/officeDocument/2006/relationships/image" Target="../media/image19.png" /><Relationship Id="rId17" Type="http://schemas.openxmlformats.org/officeDocument/2006/relationships/tags" Target="../tags/tag149.xml" /><Relationship Id="rId18" Type="http://schemas.openxmlformats.org/officeDocument/2006/relationships/image" Target="../media/image1.png" /><Relationship Id="rId19" Type="http://schemas.openxmlformats.org/officeDocument/2006/relationships/tags" Target="../tags/tag150.xml" /><Relationship Id="rId2" Type="http://schemas.openxmlformats.org/officeDocument/2006/relationships/notesSlide" Target="../notesSlides/notesSlide14.xml" /><Relationship Id="rId20" Type="http://schemas.openxmlformats.org/officeDocument/2006/relationships/image" Target="../media/image115.jpeg" /><Relationship Id="rId3" Type="http://schemas.openxmlformats.org/officeDocument/2006/relationships/tags" Target="../tags/tag138.xml" /><Relationship Id="rId4" Type="http://schemas.openxmlformats.org/officeDocument/2006/relationships/tags" Target="../tags/tag139.xml" /><Relationship Id="rId5" Type="http://schemas.openxmlformats.org/officeDocument/2006/relationships/image" Target="../media/image9.png" /><Relationship Id="rId6" Type="http://schemas.openxmlformats.org/officeDocument/2006/relationships/tags" Target="../tags/tag140.xml" /><Relationship Id="rId7" Type="http://schemas.openxmlformats.org/officeDocument/2006/relationships/image" Target="../media/image114.png" /><Relationship Id="rId8" Type="http://schemas.openxmlformats.org/officeDocument/2006/relationships/tags" Target="../tags/tag141.xml" /><Relationship Id="rId9" Type="http://schemas.openxmlformats.org/officeDocument/2006/relationships/tags" Target="../tags/tag142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160.xml" /><Relationship Id="rId11" Type="http://schemas.openxmlformats.org/officeDocument/2006/relationships/image" Target="../media/image19.png" /><Relationship Id="rId12" Type="http://schemas.openxmlformats.org/officeDocument/2006/relationships/tags" Target="../tags/tag161.xml" /><Relationship Id="rId13" Type="http://schemas.openxmlformats.org/officeDocument/2006/relationships/image" Target="../media/image1.png" /><Relationship Id="rId14" Type="http://schemas.openxmlformats.org/officeDocument/2006/relationships/tags" Target="../tags/tag162.xml" /><Relationship Id="rId15" Type="http://schemas.openxmlformats.org/officeDocument/2006/relationships/image" Target="../media/image116.png" /><Relationship Id="rId16" Type="http://schemas.openxmlformats.org/officeDocument/2006/relationships/tags" Target="../tags/tag163.xml" /><Relationship Id="rId17" Type="http://schemas.openxmlformats.org/officeDocument/2006/relationships/tags" Target="../tags/tag164.xml" /><Relationship Id="rId18" Type="http://schemas.openxmlformats.org/officeDocument/2006/relationships/tags" Target="../tags/tag165.xml" /><Relationship Id="rId19" Type="http://schemas.openxmlformats.org/officeDocument/2006/relationships/tags" Target="../tags/tag166.xml" /><Relationship Id="rId2" Type="http://schemas.openxmlformats.org/officeDocument/2006/relationships/notesSlide" Target="../notesSlides/notesSlide15.xml" /><Relationship Id="rId20" Type="http://schemas.openxmlformats.org/officeDocument/2006/relationships/tags" Target="../tags/tag167.xml" /><Relationship Id="rId21" Type="http://schemas.openxmlformats.org/officeDocument/2006/relationships/tags" Target="../tags/tag168.xml" /><Relationship Id="rId22" Type="http://schemas.openxmlformats.org/officeDocument/2006/relationships/tags" Target="../tags/tag169.xml" /><Relationship Id="rId23" Type="http://schemas.openxmlformats.org/officeDocument/2006/relationships/image" Target="../media/image56.png" /><Relationship Id="rId24" Type="http://schemas.openxmlformats.org/officeDocument/2006/relationships/tags" Target="../tags/tag170.xml" /><Relationship Id="rId25" Type="http://schemas.openxmlformats.org/officeDocument/2006/relationships/tags" Target="../tags/tag171.xml" /><Relationship Id="rId26" Type="http://schemas.openxmlformats.org/officeDocument/2006/relationships/tags" Target="../tags/tag172.xml" /><Relationship Id="rId27" Type="http://schemas.openxmlformats.org/officeDocument/2006/relationships/tags" Target="../tags/tag173.xml" /><Relationship Id="rId28" Type="http://schemas.openxmlformats.org/officeDocument/2006/relationships/tags" Target="../tags/tag174.xml" /><Relationship Id="rId29" Type="http://schemas.openxmlformats.org/officeDocument/2006/relationships/tags" Target="../tags/tag175.xml" /><Relationship Id="rId3" Type="http://schemas.openxmlformats.org/officeDocument/2006/relationships/tags" Target="../tags/tag155.xml" /><Relationship Id="rId30" Type="http://schemas.openxmlformats.org/officeDocument/2006/relationships/tags" Target="../tags/tag176.xml" /><Relationship Id="rId31" Type="http://schemas.openxmlformats.org/officeDocument/2006/relationships/tags" Target="../tags/tag177.xml" /><Relationship Id="rId32" Type="http://schemas.openxmlformats.org/officeDocument/2006/relationships/tags" Target="../tags/tag178.xml" /><Relationship Id="rId33" Type="http://schemas.openxmlformats.org/officeDocument/2006/relationships/tags" Target="../tags/tag179.xml" /><Relationship Id="rId34" Type="http://schemas.openxmlformats.org/officeDocument/2006/relationships/tags" Target="../tags/tag180.xml" /><Relationship Id="rId35" Type="http://schemas.openxmlformats.org/officeDocument/2006/relationships/tags" Target="../tags/tag181.xml" /><Relationship Id="rId36" Type="http://schemas.openxmlformats.org/officeDocument/2006/relationships/tags" Target="../tags/tag182.xml" /><Relationship Id="rId37" Type="http://schemas.openxmlformats.org/officeDocument/2006/relationships/tags" Target="../tags/tag183.xml" /><Relationship Id="rId38" Type="http://schemas.openxmlformats.org/officeDocument/2006/relationships/tags" Target="../tags/tag184.xml" /><Relationship Id="rId39" Type="http://schemas.openxmlformats.org/officeDocument/2006/relationships/tags" Target="../tags/tag185.xml" /><Relationship Id="rId4" Type="http://schemas.openxmlformats.org/officeDocument/2006/relationships/tags" Target="../tags/tag156.xml" /><Relationship Id="rId5" Type="http://schemas.openxmlformats.org/officeDocument/2006/relationships/image" Target="../media/image74.jpeg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Relationship Id="rId9" Type="http://schemas.openxmlformats.org/officeDocument/2006/relationships/image" Target="../media/image9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118.png" /><Relationship Id="rId11" Type="http://schemas.openxmlformats.org/officeDocument/2006/relationships/tags" Target="../tags/tag196.xml" /><Relationship Id="rId12" Type="http://schemas.openxmlformats.org/officeDocument/2006/relationships/tags" Target="../tags/tag197.xml" /><Relationship Id="rId13" Type="http://schemas.openxmlformats.org/officeDocument/2006/relationships/image" Target="../media/image119.png" /><Relationship Id="rId14" Type="http://schemas.openxmlformats.org/officeDocument/2006/relationships/tags" Target="../tags/tag198.xml" /><Relationship Id="rId15" Type="http://schemas.openxmlformats.org/officeDocument/2006/relationships/image" Target="../media/image120.png" /><Relationship Id="rId16" Type="http://schemas.openxmlformats.org/officeDocument/2006/relationships/tags" Target="../tags/tag199.xml" /><Relationship Id="rId17" Type="http://schemas.openxmlformats.org/officeDocument/2006/relationships/tags" Target="../tags/tag200.xml" /><Relationship Id="rId18" Type="http://schemas.openxmlformats.org/officeDocument/2006/relationships/image" Target="../media/image121.png" /><Relationship Id="rId19" Type="http://schemas.openxmlformats.org/officeDocument/2006/relationships/tags" Target="../tags/tag201.xml" /><Relationship Id="rId2" Type="http://schemas.openxmlformats.org/officeDocument/2006/relationships/notesSlide" Target="../notesSlides/notesSlide16.xml" /><Relationship Id="rId20" Type="http://schemas.openxmlformats.org/officeDocument/2006/relationships/tags" Target="../tags/tag202.xml" /><Relationship Id="rId21" Type="http://schemas.openxmlformats.org/officeDocument/2006/relationships/tags" Target="../tags/tag203.xml" /><Relationship Id="rId22" Type="http://schemas.openxmlformats.org/officeDocument/2006/relationships/tags" Target="../tags/tag204.xml" /><Relationship Id="rId23" Type="http://schemas.openxmlformats.org/officeDocument/2006/relationships/tags" Target="../tags/tag205.xml" /><Relationship Id="rId24" Type="http://schemas.openxmlformats.org/officeDocument/2006/relationships/tags" Target="../tags/tag206.xml" /><Relationship Id="rId25" Type="http://schemas.openxmlformats.org/officeDocument/2006/relationships/tags" Target="../tags/tag207.xml" /><Relationship Id="rId26" Type="http://schemas.openxmlformats.org/officeDocument/2006/relationships/tags" Target="../tags/tag208.xml" /><Relationship Id="rId27" Type="http://schemas.openxmlformats.org/officeDocument/2006/relationships/tags" Target="../tags/tag209.xml" /><Relationship Id="rId28" Type="http://schemas.openxmlformats.org/officeDocument/2006/relationships/tags" Target="../tags/tag210.xml" /><Relationship Id="rId29" Type="http://schemas.openxmlformats.org/officeDocument/2006/relationships/tags" Target="../tags/tag211.xml" /><Relationship Id="rId3" Type="http://schemas.openxmlformats.org/officeDocument/2006/relationships/tags" Target="../tags/tag190.xml" /><Relationship Id="rId30" Type="http://schemas.openxmlformats.org/officeDocument/2006/relationships/tags" Target="../tags/tag212.xml" /><Relationship Id="rId31" Type="http://schemas.openxmlformats.org/officeDocument/2006/relationships/tags" Target="../tags/tag213.xml" /><Relationship Id="rId32" Type="http://schemas.openxmlformats.org/officeDocument/2006/relationships/tags" Target="../tags/tag214.xml" /><Relationship Id="rId33" Type="http://schemas.openxmlformats.org/officeDocument/2006/relationships/tags" Target="../tags/tag215.xml" /><Relationship Id="rId34" Type="http://schemas.openxmlformats.org/officeDocument/2006/relationships/tags" Target="../tags/tag216.xml" /><Relationship Id="rId35" Type="http://schemas.openxmlformats.org/officeDocument/2006/relationships/tags" Target="../tags/tag217.xml" /><Relationship Id="rId36" Type="http://schemas.openxmlformats.org/officeDocument/2006/relationships/tags" Target="../tags/tag218.xml" /><Relationship Id="rId37" Type="http://schemas.openxmlformats.org/officeDocument/2006/relationships/tags" Target="../tags/tag219.xml" /><Relationship Id="rId38" Type="http://schemas.openxmlformats.org/officeDocument/2006/relationships/tags" Target="../tags/tag220.xml" /><Relationship Id="rId39" Type="http://schemas.openxmlformats.org/officeDocument/2006/relationships/tags" Target="../tags/tag221.xml" /><Relationship Id="rId4" Type="http://schemas.openxmlformats.org/officeDocument/2006/relationships/image" Target="../media/image117.jpeg" /><Relationship Id="rId40" Type="http://schemas.openxmlformats.org/officeDocument/2006/relationships/tags" Target="../tags/tag222.xml" /><Relationship Id="rId41" Type="http://schemas.openxmlformats.org/officeDocument/2006/relationships/image" Target="../media/image122.png" /><Relationship Id="rId42" Type="http://schemas.openxmlformats.org/officeDocument/2006/relationships/tags" Target="../tags/tag223.xml" /><Relationship Id="rId43" Type="http://schemas.openxmlformats.org/officeDocument/2006/relationships/tags" Target="../tags/tag224.xml" /><Relationship Id="rId44" Type="http://schemas.openxmlformats.org/officeDocument/2006/relationships/tags" Target="../tags/tag225.xml" /><Relationship Id="rId45" Type="http://schemas.openxmlformats.org/officeDocument/2006/relationships/tags" Target="../tags/tag226.xml" /><Relationship Id="rId46" Type="http://schemas.openxmlformats.org/officeDocument/2006/relationships/tags" Target="../tags/tag227.xml" /><Relationship Id="rId47" Type="http://schemas.openxmlformats.org/officeDocument/2006/relationships/tags" Target="../tags/tag228.xml" /><Relationship Id="rId48" Type="http://schemas.openxmlformats.org/officeDocument/2006/relationships/tags" Target="../tags/tag229.xml" /><Relationship Id="rId49" Type="http://schemas.openxmlformats.org/officeDocument/2006/relationships/tags" Target="../tags/tag230.xml" /><Relationship Id="rId5" Type="http://schemas.openxmlformats.org/officeDocument/2006/relationships/tags" Target="../tags/tag191.xml" /><Relationship Id="rId50" Type="http://schemas.openxmlformats.org/officeDocument/2006/relationships/tags" Target="../tags/tag231.xml" /><Relationship Id="rId51" Type="http://schemas.openxmlformats.org/officeDocument/2006/relationships/tags" Target="../tags/tag232.xml" /><Relationship Id="rId52" Type="http://schemas.openxmlformats.org/officeDocument/2006/relationships/tags" Target="../tags/tag233.xml" /><Relationship Id="rId53" Type="http://schemas.openxmlformats.org/officeDocument/2006/relationships/tags" Target="../tags/tag234.xml" /><Relationship Id="rId54" Type="http://schemas.openxmlformats.org/officeDocument/2006/relationships/tags" Target="../tags/tag235.xml" /><Relationship Id="rId55" Type="http://schemas.openxmlformats.org/officeDocument/2006/relationships/tags" Target="../tags/tag236.xml" /><Relationship Id="rId56" Type="http://schemas.openxmlformats.org/officeDocument/2006/relationships/image" Target="../media/image91.png" /><Relationship Id="rId57" Type="http://schemas.openxmlformats.org/officeDocument/2006/relationships/tags" Target="../tags/tag237.xml" /><Relationship Id="rId58" Type="http://schemas.openxmlformats.org/officeDocument/2006/relationships/tags" Target="../tags/tag238.xml" /><Relationship Id="rId59" Type="http://schemas.openxmlformats.org/officeDocument/2006/relationships/tags" Target="../tags/tag239.xml" /><Relationship Id="rId6" Type="http://schemas.openxmlformats.org/officeDocument/2006/relationships/tags" Target="../tags/tag192.xml" /><Relationship Id="rId60" Type="http://schemas.openxmlformats.org/officeDocument/2006/relationships/image" Target="../media/image123.jpeg" /><Relationship Id="rId7" Type="http://schemas.openxmlformats.org/officeDocument/2006/relationships/tags" Target="../tags/tag193.xml" /><Relationship Id="rId8" Type="http://schemas.openxmlformats.org/officeDocument/2006/relationships/tags" Target="../tags/tag194.xml" /><Relationship Id="rId9" Type="http://schemas.openxmlformats.org/officeDocument/2006/relationships/tags" Target="../tags/tag195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6.xml" /><Relationship Id="rId11" Type="http://schemas.openxmlformats.org/officeDocument/2006/relationships/tags" Target="../tags/tag247.xml" /><Relationship Id="rId12" Type="http://schemas.openxmlformats.org/officeDocument/2006/relationships/tags" Target="../tags/tag248.xml" /><Relationship Id="rId13" Type="http://schemas.openxmlformats.org/officeDocument/2006/relationships/image" Target="../media/image125.png" /><Relationship Id="rId14" Type="http://schemas.openxmlformats.org/officeDocument/2006/relationships/image" Target="../media/image126.svg" /><Relationship Id="rId15" Type="http://schemas.openxmlformats.org/officeDocument/2006/relationships/tags" Target="../tags/tag249.xml" /><Relationship Id="rId16" Type="http://schemas.openxmlformats.org/officeDocument/2006/relationships/tags" Target="../tags/tag250.xml" /><Relationship Id="rId17" Type="http://schemas.openxmlformats.org/officeDocument/2006/relationships/tags" Target="../tags/tag251.xml" /><Relationship Id="rId18" Type="http://schemas.openxmlformats.org/officeDocument/2006/relationships/tags" Target="../tags/tag252.xml" /><Relationship Id="rId19" Type="http://schemas.openxmlformats.org/officeDocument/2006/relationships/image" Target="../media/image127.png" /><Relationship Id="rId2" Type="http://schemas.openxmlformats.org/officeDocument/2006/relationships/tags" Target="../tags/tag240.xml" /><Relationship Id="rId20" Type="http://schemas.openxmlformats.org/officeDocument/2006/relationships/image" Target="../media/image128.svg" /><Relationship Id="rId21" Type="http://schemas.openxmlformats.org/officeDocument/2006/relationships/tags" Target="../tags/tag253.xml" /><Relationship Id="rId22" Type="http://schemas.openxmlformats.org/officeDocument/2006/relationships/tags" Target="../tags/tag254.xml" /><Relationship Id="rId23" Type="http://schemas.openxmlformats.org/officeDocument/2006/relationships/tags" Target="../tags/tag255.xml" /><Relationship Id="rId24" Type="http://schemas.openxmlformats.org/officeDocument/2006/relationships/tags" Target="../tags/tag256.xml" /><Relationship Id="rId25" Type="http://schemas.openxmlformats.org/officeDocument/2006/relationships/tags" Target="../tags/tag257.xml" /><Relationship Id="rId26" Type="http://schemas.openxmlformats.org/officeDocument/2006/relationships/image" Target="../media/image129.jpeg" /><Relationship Id="rId27" Type="http://schemas.openxmlformats.org/officeDocument/2006/relationships/tags" Target="../tags/tag258.xml" /><Relationship Id="rId28" Type="http://schemas.openxmlformats.org/officeDocument/2006/relationships/tags" Target="../tags/tag259.xml" /><Relationship Id="rId29" Type="http://schemas.openxmlformats.org/officeDocument/2006/relationships/tags" Target="../tags/tag260.xml" /><Relationship Id="rId3" Type="http://schemas.openxmlformats.org/officeDocument/2006/relationships/image" Target="../media/image9.png" /><Relationship Id="rId30" Type="http://schemas.openxmlformats.org/officeDocument/2006/relationships/tags" Target="../tags/tag261.xml" /><Relationship Id="rId31" Type="http://schemas.openxmlformats.org/officeDocument/2006/relationships/tags" Target="../tags/tag262.xml" /><Relationship Id="rId32" Type="http://schemas.openxmlformats.org/officeDocument/2006/relationships/tags" Target="../tags/tag263.xml" /><Relationship Id="rId33" Type="http://schemas.openxmlformats.org/officeDocument/2006/relationships/image" Target="../media/image130.png" /><Relationship Id="rId34" Type="http://schemas.openxmlformats.org/officeDocument/2006/relationships/image" Target="../media/image131.svg" /><Relationship Id="rId35" Type="http://schemas.openxmlformats.org/officeDocument/2006/relationships/tags" Target="../tags/tag264.xml" /><Relationship Id="rId36" Type="http://schemas.openxmlformats.org/officeDocument/2006/relationships/tags" Target="../tags/tag265.xml" /><Relationship Id="rId37" Type="http://schemas.openxmlformats.org/officeDocument/2006/relationships/tags" Target="../tags/tag266.xml" /><Relationship Id="rId38" Type="http://schemas.openxmlformats.org/officeDocument/2006/relationships/tags" Target="../tags/tag267.xml" /><Relationship Id="rId39" Type="http://schemas.openxmlformats.org/officeDocument/2006/relationships/tags" Target="../tags/tag268.xml" /><Relationship Id="rId4" Type="http://schemas.openxmlformats.org/officeDocument/2006/relationships/tags" Target="../tags/tag241.xml" /><Relationship Id="rId40" Type="http://schemas.openxmlformats.org/officeDocument/2006/relationships/tags" Target="../tags/tag269.xml" /><Relationship Id="rId41" Type="http://schemas.openxmlformats.org/officeDocument/2006/relationships/tags" Target="../tags/tag270.xml" /><Relationship Id="rId42" Type="http://schemas.openxmlformats.org/officeDocument/2006/relationships/tags" Target="../tags/tag271.xml" /><Relationship Id="rId43" Type="http://schemas.openxmlformats.org/officeDocument/2006/relationships/image" Target="../media/image132.png" /><Relationship Id="rId44" Type="http://schemas.openxmlformats.org/officeDocument/2006/relationships/tags" Target="../tags/tag272.xml" /><Relationship Id="rId45" Type="http://schemas.openxmlformats.org/officeDocument/2006/relationships/tags" Target="../tags/tag273.xml" /><Relationship Id="rId46" Type="http://schemas.openxmlformats.org/officeDocument/2006/relationships/tags" Target="../tags/tag274.xml" /><Relationship Id="rId47" Type="http://schemas.openxmlformats.org/officeDocument/2006/relationships/image" Target="../media/image1.png" /><Relationship Id="rId48" Type="http://schemas.openxmlformats.org/officeDocument/2006/relationships/tags" Target="../tags/tag275.xml" /><Relationship Id="rId49" Type="http://schemas.openxmlformats.org/officeDocument/2006/relationships/tags" Target="../tags/tag276.xml" /><Relationship Id="rId5" Type="http://schemas.openxmlformats.org/officeDocument/2006/relationships/image" Target="../media/image124.jpeg" /><Relationship Id="rId50" Type="http://schemas.openxmlformats.org/officeDocument/2006/relationships/tags" Target="../tags/tag277.xml" /><Relationship Id="rId51" Type="http://schemas.openxmlformats.org/officeDocument/2006/relationships/tags" Target="../tags/tag278.xml" /><Relationship Id="rId52" Type="http://schemas.openxmlformats.org/officeDocument/2006/relationships/image" Target="../media/image133.jpeg" /><Relationship Id="rId53" Type="http://schemas.openxmlformats.org/officeDocument/2006/relationships/tags" Target="../tags/tag279.xml" /><Relationship Id="rId54" Type="http://schemas.openxmlformats.org/officeDocument/2006/relationships/image" Target="../media/image134.jpeg" /><Relationship Id="rId55" Type="http://schemas.openxmlformats.org/officeDocument/2006/relationships/tags" Target="../tags/tag280.xml" /><Relationship Id="rId6" Type="http://schemas.openxmlformats.org/officeDocument/2006/relationships/tags" Target="../tags/tag242.xml" /><Relationship Id="rId7" Type="http://schemas.openxmlformats.org/officeDocument/2006/relationships/tags" Target="../tags/tag243.xml" /><Relationship Id="rId8" Type="http://schemas.openxmlformats.org/officeDocument/2006/relationships/tags" Target="../tags/tag244.xml" /><Relationship Id="rId9" Type="http://schemas.openxmlformats.org/officeDocument/2006/relationships/tags" Target="../tags/tag245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287.xml" /><Relationship Id="rId11" Type="http://schemas.openxmlformats.org/officeDocument/2006/relationships/image" Target="../media/image3.png" /><Relationship Id="rId12" Type="http://schemas.openxmlformats.org/officeDocument/2006/relationships/tags" Target="../tags/tag288.xml" /><Relationship Id="rId13" Type="http://schemas.openxmlformats.org/officeDocument/2006/relationships/image" Target="../media/image4.png" /><Relationship Id="rId14" Type="http://schemas.openxmlformats.org/officeDocument/2006/relationships/image" Target="../media/image135.svg" /><Relationship Id="rId15" Type="http://schemas.openxmlformats.org/officeDocument/2006/relationships/tags" Target="../tags/tag289.xml" /><Relationship Id="rId16" Type="http://schemas.openxmlformats.org/officeDocument/2006/relationships/image" Target="../media/image6.png" /><Relationship Id="rId17" Type="http://schemas.openxmlformats.org/officeDocument/2006/relationships/tags" Target="../tags/tag290.xml" /><Relationship Id="rId18" Type="http://schemas.openxmlformats.org/officeDocument/2006/relationships/image" Target="../media/image7.jpeg" /><Relationship Id="rId2" Type="http://schemas.openxmlformats.org/officeDocument/2006/relationships/tags" Target="../tags/tag281.xml" /><Relationship Id="rId3" Type="http://schemas.openxmlformats.org/officeDocument/2006/relationships/image" Target="../media/image1.png" /><Relationship Id="rId4" Type="http://schemas.openxmlformats.org/officeDocument/2006/relationships/tags" Target="../tags/tag282.xml" /><Relationship Id="rId5" Type="http://schemas.openxmlformats.org/officeDocument/2006/relationships/tags" Target="../tags/tag283.xml" /><Relationship Id="rId6" Type="http://schemas.openxmlformats.org/officeDocument/2006/relationships/tags" Target="../tags/tag284.xml" /><Relationship Id="rId7" Type="http://schemas.openxmlformats.org/officeDocument/2006/relationships/tags" Target="../tags/tag285.xml" /><Relationship Id="rId8" Type="http://schemas.openxmlformats.org/officeDocument/2006/relationships/tags" Target="../tags/tag286.xml" /><Relationship Id="rId9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jpeg" /><Relationship Id="rId4" Type="http://schemas.openxmlformats.org/officeDocument/2006/relationships/image" Target="../media/image9.png" /><Relationship Id="rId5" Type="http://schemas.openxmlformats.org/officeDocument/2006/relationships/image" Target="../media/image1.png" /><Relationship Id="rId6" Type="http://schemas.openxmlformats.org/officeDocument/2006/relationships/image" Target="../media/image10.png" /><Relationship Id="rId7" Type="http://schemas.openxmlformats.org/officeDocument/2006/relationships/image" Target="../media/image11.png" /><Relationship Id="rId8" Type="http://schemas.openxmlformats.org/officeDocument/2006/relationships/image" Target="../media/image1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8.jpeg" /><Relationship Id="rId4" Type="http://schemas.openxmlformats.org/officeDocument/2006/relationships/image" Target="../media/image9.png" /><Relationship Id="rId5" Type="http://schemas.openxmlformats.org/officeDocument/2006/relationships/image" Target="../media/image1.png" /><Relationship Id="rId6" Type="http://schemas.openxmlformats.org/officeDocument/2006/relationships/image" Target="../media/image13.png" /><Relationship Id="rId7" Type="http://schemas.openxmlformats.org/officeDocument/2006/relationships/image" Target="../media/image14.png" /><Relationship Id="rId8" Type="http://schemas.openxmlformats.org/officeDocument/2006/relationships/image" Target="../media/image15.png" /><Relationship Id="rId9" Type="http://schemas.openxmlformats.org/officeDocument/2006/relationships/image" Target="../media/image16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8.jpeg" /><Relationship Id="rId4" Type="http://schemas.openxmlformats.org/officeDocument/2006/relationships/image" Target="../media/image9.png" /><Relationship Id="rId5" Type="http://schemas.openxmlformats.org/officeDocument/2006/relationships/image" Target="../media/image1.png" /><Relationship Id="rId6" Type="http://schemas.openxmlformats.org/officeDocument/2006/relationships/image" Target="../media/image17.png" /><Relationship Id="rId7" Type="http://schemas.openxmlformats.org/officeDocument/2006/relationships/image" Target="../media/image1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25.png" /><Relationship Id="rId11" Type="http://schemas.openxmlformats.org/officeDocument/2006/relationships/image" Target="../media/image26.png" /><Relationship Id="rId12" Type="http://schemas.openxmlformats.org/officeDocument/2006/relationships/image" Target="../media/image27.png" /><Relationship Id="rId13" Type="http://schemas.openxmlformats.org/officeDocument/2006/relationships/image" Target="../media/image28.png" /><Relationship Id="rId14" Type="http://schemas.openxmlformats.org/officeDocument/2006/relationships/image" Target="../media/image29.svg" /><Relationship Id="rId15" Type="http://schemas.openxmlformats.org/officeDocument/2006/relationships/image" Target="../media/image30.png" /><Relationship Id="rId16" Type="http://schemas.openxmlformats.org/officeDocument/2006/relationships/image" Target="../media/image31.png" /><Relationship Id="rId17" Type="http://schemas.openxmlformats.org/officeDocument/2006/relationships/image" Target="../media/image32.jpeg" /><Relationship Id="rId18" Type="http://schemas.openxmlformats.org/officeDocument/2006/relationships/image" Target="../media/image33.png" /><Relationship Id="rId19" Type="http://schemas.openxmlformats.org/officeDocument/2006/relationships/image" Target="../media/image34.svg" /><Relationship Id="rId2" Type="http://schemas.openxmlformats.org/officeDocument/2006/relationships/notesSlide" Target="../notesSlides/notesSlide4.xml" /><Relationship Id="rId20" Type="http://schemas.openxmlformats.org/officeDocument/2006/relationships/image" Target="../media/image35.png" /><Relationship Id="rId21" Type="http://schemas.openxmlformats.org/officeDocument/2006/relationships/image" Target="../media/image36.svg" /><Relationship Id="rId22" Type="http://schemas.openxmlformats.org/officeDocument/2006/relationships/image" Target="../media/image37.png" /><Relationship Id="rId23" Type="http://schemas.openxmlformats.org/officeDocument/2006/relationships/image" Target="../media/image38.svg" /><Relationship Id="rId24" Type="http://schemas.openxmlformats.org/officeDocument/2006/relationships/image" Target="../media/image39.png" /><Relationship Id="rId25" Type="http://schemas.openxmlformats.org/officeDocument/2006/relationships/image" Target="../media/image40.svg" /><Relationship Id="rId26" Type="http://schemas.openxmlformats.org/officeDocument/2006/relationships/image" Target="../media/image41.svg" /><Relationship Id="rId27" Type="http://schemas.openxmlformats.org/officeDocument/2006/relationships/image" Target="../media/image1.png" /><Relationship Id="rId3" Type="http://schemas.openxmlformats.org/officeDocument/2006/relationships/image" Target="../media/image19.png" /><Relationship Id="rId4" Type="http://schemas.openxmlformats.org/officeDocument/2006/relationships/image" Target="../media/image9.png" /><Relationship Id="rId5" Type="http://schemas.openxmlformats.org/officeDocument/2006/relationships/image" Target="../media/image20.png" /><Relationship Id="rId6" Type="http://schemas.openxmlformats.org/officeDocument/2006/relationships/image" Target="../media/image21.png" /><Relationship Id="rId7" Type="http://schemas.openxmlformats.org/officeDocument/2006/relationships/image" Target="../media/image22.svg" /><Relationship Id="rId8" Type="http://schemas.openxmlformats.org/officeDocument/2006/relationships/image" Target="../media/image23.png" /><Relationship Id="rId9" Type="http://schemas.openxmlformats.org/officeDocument/2006/relationships/image" Target="../media/image24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35.png" /><Relationship Id="rId11" Type="http://schemas.openxmlformats.org/officeDocument/2006/relationships/image" Target="../media/image48.svg" /><Relationship Id="rId12" Type="http://schemas.openxmlformats.org/officeDocument/2006/relationships/image" Target="../media/image39.png" /><Relationship Id="rId13" Type="http://schemas.openxmlformats.org/officeDocument/2006/relationships/image" Target="../media/image49.svg" /><Relationship Id="rId14" Type="http://schemas.openxmlformats.org/officeDocument/2006/relationships/image" Target="../media/image50.png" /><Relationship Id="rId15" Type="http://schemas.openxmlformats.org/officeDocument/2006/relationships/image" Target="../media/image51.png" /><Relationship Id="rId16" Type="http://schemas.openxmlformats.org/officeDocument/2006/relationships/image" Target="../media/image52.svg" /><Relationship Id="rId17" Type="http://schemas.openxmlformats.org/officeDocument/2006/relationships/image" Target="../media/image53.jpeg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42.png" /><Relationship Id="rId4" Type="http://schemas.microsoft.com/office/2007/relationships/hdphoto" Target="../media/image43.wdp" /><Relationship Id="rId5" Type="http://schemas.openxmlformats.org/officeDocument/2006/relationships/image" Target="../media/image44.png" /><Relationship Id="rId6" Type="http://schemas.openxmlformats.org/officeDocument/2006/relationships/image" Target="../media/image45.svg" /><Relationship Id="rId7" Type="http://schemas.microsoft.com/office/2007/relationships/hdphoto" Target="../media/image46.wdp" /><Relationship Id="rId8" Type="http://schemas.openxmlformats.org/officeDocument/2006/relationships/image" Target="../media/image33.png" /><Relationship Id="rId9" Type="http://schemas.openxmlformats.org/officeDocument/2006/relationships/image" Target="../media/image47.sv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image" Target="../media/image59.png" /><Relationship Id="rId11" Type="http://schemas.openxmlformats.org/officeDocument/2006/relationships/image" Target="../media/image60.svg" /><Relationship Id="rId12" Type="http://schemas.openxmlformats.org/officeDocument/2006/relationships/image" Target="../media/image61.png" /><Relationship Id="rId13" Type="http://schemas.openxmlformats.org/officeDocument/2006/relationships/image" Target="../media/image62.svg" /><Relationship Id="rId14" Type="http://schemas.openxmlformats.org/officeDocument/2006/relationships/image" Target="../media/image63.png" /><Relationship Id="rId15" Type="http://schemas.openxmlformats.org/officeDocument/2006/relationships/image" Target="../media/image64.svg" /><Relationship Id="rId16" Type="http://schemas.openxmlformats.org/officeDocument/2006/relationships/image" Target="../media/image30.png" /><Relationship Id="rId17" Type="http://schemas.openxmlformats.org/officeDocument/2006/relationships/image" Target="../media/image65.png" /><Relationship Id="rId18" Type="http://schemas.openxmlformats.org/officeDocument/2006/relationships/image" Target="../media/image66.svg" /><Relationship Id="rId19" Type="http://schemas.openxmlformats.org/officeDocument/2006/relationships/image" Target="../media/image67.png" /><Relationship Id="rId2" Type="http://schemas.openxmlformats.org/officeDocument/2006/relationships/notesSlide" Target="../notesSlides/notesSlide6.xml" /><Relationship Id="rId20" Type="http://schemas.openxmlformats.org/officeDocument/2006/relationships/image" Target="../media/image68.png" /><Relationship Id="rId21" Type="http://schemas.openxmlformats.org/officeDocument/2006/relationships/image" Target="../media/image69.svg" /><Relationship Id="rId22" Type="http://schemas.openxmlformats.org/officeDocument/2006/relationships/image" Target="../media/image23.png" /><Relationship Id="rId23" Type="http://schemas.openxmlformats.org/officeDocument/2006/relationships/image" Target="../media/image25.png" /><Relationship Id="rId24" Type="http://schemas.openxmlformats.org/officeDocument/2006/relationships/image" Target="../media/image70.png" /><Relationship Id="rId25" Type="http://schemas.openxmlformats.org/officeDocument/2006/relationships/image" Target="../media/image71.svg" /><Relationship Id="rId26" Type="http://schemas.openxmlformats.org/officeDocument/2006/relationships/image" Target="../media/image72.png" /><Relationship Id="rId3" Type="http://schemas.openxmlformats.org/officeDocument/2006/relationships/image" Target="../media/image44.png" /><Relationship Id="rId4" Type="http://schemas.openxmlformats.org/officeDocument/2006/relationships/image" Target="../media/image54.svg" /><Relationship Id="rId5" Type="http://schemas.openxmlformats.org/officeDocument/2006/relationships/image" Target="../media/image42.png" /><Relationship Id="rId6" Type="http://schemas.microsoft.com/office/2007/relationships/hdphoto" Target="../media/image55.wdp" /><Relationship Id="rId7" Type="http://schemas.openxmlformats.org/officeDocument/2006/relationships/image" Target="../media/image56.png" /><Relationship Id="rId8" Type="http://schemas.openxmlformats.org/officeDocument/2006/relationships/image" Target="../media/image57.png" /><Relationship Id="rId9" Type="http://schemas.openxmlformats.org/officeDocument/2006/relationships/image" Target="../media/image58.sv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73.jpeg" /><Relationship Id="rId4" Type="http://schemas.openxmlformats.org/officeDocument/2006/relationships/image" Target="../media/image74.jpeg" /><Relationship Id="rId5" Type="http://schemas.openxmlformats.org/officeDocument/2006/relationships/image" Target="../media/image56.png" /><Relationship Id="rId6" Type="http://schemas.openxmlformats.org/officeDocument/2006/relationships/image" Target="../media/image75.png" /><Relationship Id="rId7" Type="http://schemas.openxmlformats.org/officeDocument/2006/relationships/image" Target="../media/image76.svg" /><Relationship Id="rId8" Type="http://schemas.openxmlformats.org/officeDocument/2006/relationships/image" Target="../media/image77.png" /><Relationship Id="rId9" Type="http://schemas.openxmlformats.org/officeDocument/2006/relationships/image" Target="../media/image78.sv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9.png" /><Relationship Id="rId4" Type="http://schemas.openxmlformats.org/officeDocument/2006/relationships/image" Target="../media/image79.jpeg" /><Relationship Id="rId5" Type="http://schemas.openxmlformats.org/officeDocument/2006/relationships/video" Target="../media/media1.mp4" /><Relationship Id="rId6" Type="http://schemas.microsoft.com/office/2007/relationships/media" Target="../media/media1.mp4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63" y="554819"/>
            <a:ext cx="2352094" cy="128566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86D1C3-C916-4B10-D95D-51FE00E7E10B}"/>
              </a:ext>
            </a:extLst>
          </p:cNvPr>
          <p:cNvSpPr/>
          <p:nvPr/>
        </p:nvSpPr>
        <p:spPr>
          <a:xfrm>
            <a:off x="961359" y="1878383"/>
            <a:ext cx="7702292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Меры поддержки </a:t>
            </a:r>
            <a:br>
              <a:rPr lang="en-US" sz="4000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Центров «</a:t>
            </a:r>
            <a:r>
              <a:rPr lang="en-US" sz="4000" b="1">
                <a:solidFill>
                  <a:schemeClr val="bg1"/>
                </a:solidFill>
                <a:latin typeface="Montserrat" pitchFamily="2" charset="0"/>
              </a:rPr>
              <a:t>IT</a:t>
            </a: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–куб»</a:t>
            </a:r>
            <a:br>
              <a:rPr lang="en-US" sz="4000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со стороны Федерального оператора в 2023 году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5E18FF-0930-8A6C-A56E-39374B6DC9A8}"/>
              </a:ext>
            </a:extLst>
          </p:cNvPr>
          <p:cNvSpPr/>
          <p:nvPr/>
        </p:nvSpPr>
        <p:spPr>
          <a:xfrm>
            <a:off x="990295" y="796765"/>
            <a:ext cx="5412317" cy="4513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/>
          </a:lstStyle>
          <a:p>
            <a:pPr lvl="0" eaLnBrk="0" fontAlgn="base" hangingPunct="0">
              <a:lnSpc>
                <a:spcPct val="107000"/>
              </a:lnSpc>
              <a:spcBef>
                <a:spcPct val="0"/>
              </a:spcBef>
              <a:defRPr/>
            </a:pPr>
            <a:r>
              <a:rPr lang="ru-RU" sz="2000">
                <a:solidFill>
                  <a:srgbClr val="4E75D8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17-18 августа 2023 года, Тюмень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B58F0E8-2FF6-D70B-C1F5-E43CFDA5E69E}"/>
              </a:ext>
            </a:extLst>
          </p:cNvPr>
          <p:cNvSpPr/>
          <p:nvPr/>
        </p:nvSpPr>
        <p:spPr>
          <a:xfrm>
            <a:off x="984508" y="4392202"/>
            <a:ext cx="4281427" cy="9637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/>
          </a:lstStyle>
          <a:p>
            <a:pPr lvl="0" eaLnBrk="0" fontAlgn="base" hangingPunct="0">
              <a:lnSpc>
                <a:spcPct val="107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Суханов Даниил Артемович</a:t>
            </a:r>
            <a:endParaRPr lang="en-US" sz="1600" b="1">
              <a:solidFill>
                <a:schemeClr val="bg1"/>
              </a:solidFill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7000"/>
              </a:lnSpc>
              <a:spcBef>
                <a:spcPts val="600"/>
              </a:spcBef>
              <a:defRPr/>
            </a:pPr>
            <a:r>
              <a:rPr lang="ru-RU" sz="140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центра программной </a:t>
            </a:r>
            <a:br>
              <a:rPr lang="en-US" sz="140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проектной деятельности ФГАНУ «ФИЦТО»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8995CCD-B5CE-46E3-8FB8-E49BEAC3A936}"/>
              </a:ext>
            </a:extLst>
          </p:cNvPr>
          <p:cNvGrpSpPr/>
          <p:nvPr/>
        </p:nvGrpSpPr>
        <p:grpSpPr>
          <a:xfrm>
            <a:off x="984508" y="5766544"/>
            <a:ext cx="3506263" cy="577807"/>
            <a:chOff x="971741" y="5789370"/>
            <a:chExt cx="3506263" cy="5778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D7C7F32-EF18-4187-B00C-DF431B4F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464" y="5841899"/>
              <a:ext cx="581540" cy="52527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AAD8D7F-4166-4082-9C9F-8C32356AD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676" y="5789370"/>
              <a:ext cx="593106" cy="577807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2C0A30-CF81-4FCE-BF9E-24D912071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51115" y="5890927"/>
              <a:ext cx="788277" cy="4762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307898B-373C-6369-9723-B2364DE92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41" y="5817626"/>
              <a:ext cx="616569" cy="54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4318268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" name="Рисунок 4" descr="Изображение выглядит как текст, человек, ноутбук, Персональный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AAA2E2C3-B2E0-3BC8-1D1F-F45290626C0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r="13445"/>
          <a:stretch>
            <a:fillRect/>
          </a:stretch>
        </p:blipFill>
        <p:spPr>
          <a:xfrm>
            <a:off x="1" y="-6667"/>
            <a:ext cx="6423948" cy="68646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8AEE9D-9145-AC14-DD93-5528356862D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alphaModFix amt="28000"/>
            <a:duotone>
              <a:prstClr val="black"/>
              <a:srgbClr val="4E75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91"/>
          <a:stretch>
            <a:fillRect/>
          </a:stretch>
        </p:blipFill>
        <p:spPr>
          <a:xfrm>
            <a:off x="0" y="0"/>
            <a:ext cx="6423949" cy="6858000"/>
          </a:xfrm>
          <a:prstGeom prst="rect">
            <a:avLst/>
          </a:prstGeom>
          <a:gradFill flip="none" rotWithShape="1">
            <a:gsLst>
              <a:gs pos="26000">
                <a:srgbClr val="4E75D8">
                  <a:alpha val="0"/>
                </a:srgbClr>
              </a:gs>
              <a:gs pos="100000">
                <a:srgbClr val="1D2332">
                  <a:alpha val="44000"/>
                </a:srgbClr>
              </a:gs>
            </a:gsLst>
            <a:lin ang="10800000" scaled="1"/>
          </a:gradFill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93A850-6664-4845-9B22-C67A16E09003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6904300" y="615950"/>
            <a:ext cx="4786050" cy="2659190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200" b="1">
                <a:solidFill>
                  <a:srgbClr val="4E75D8"/>
                </a:solidFill>
                <a:latin typeface="Montserrat"/>
              </a:rPr>
              <a:t>Курс просветительских лекций «Искусственный интеллект – «Интернет XXI века»</a:t>
            </a: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10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50B32E-641F-E720-C7E9-8CA851A3CC0B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808850" y="4898444"/>
            <a:ext cx="4937980" cy="1519828"/>
          </a:xfrm>
          <a:prstGeom prst="rect">
            <a:avLst/>
          </a:prstGeom>
          <a:solidFill>
            <a:srgbClr val="4E75D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216000" bIns="252000" rtlCol="0" anchor="ctr">
            <a:noAutofit/>
          </a:bodyPr>
          <a:lstStyle>
            <a:defPPr/>
          </a:lstStyle>
          <a:p>
            <a:pPr>
              <a:spcBef>
                <a:spcPts val="600"/>
              </a:spcBef>
            </a:pPr>
            <a:r>
              <a:rPr lang="ru-RU" sz="1600" b="1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  <a:t>Курс рассказывает об основных понятиях искусственного интеллекта, машинного обучения, нейросетей, информационной безопасности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F1ACB-3BBA-4BB4-5596-D75E14FA103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698100" y="1982436"/>
            <a:ext cx="206709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 algn="ctr"/>
            <a:r>
              <a:rPr lang="ru-RU" b="1">
                <a:solidFill>
                  <a:schemeClr val="bg1"/>
                </a:solidFill>
                <a:latin typeface="Montserrat" pitchFamily="2" charset="0"/>
              </a:rPr>
              <a:t>Запись на курс:</a:t>
            </a:r>
            <a:br>
              <a:rPr lang="en-US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b="1">
                <a:solidFill>
                  <a:schemeClr val="bg1"/>
                </a:solidFill>
                <a:latin typeface="Montserrat" pitchFamily="2" charset="0"/>
              </a:rPr>
              <a:t>сентябрь 2023</a:t>
            </a:r>
          </a:p>
        </p:txBody>
      </p:sp>
      <p:pic>
        <p:nvPicPr>
          <p:cNvPr id="47" name="Рисунок 46" descr="Изображение выглядит как эмблема, герб, символ, нашивка&#10;&#10;Автоматически созданное описание">
            <a:extLst>
              <a:ext uri="{FF2B5EF4-FFF2-40B4-BE49-F238E27FC236}">
                <a16:creationId xmlns:a16="http://schemas.microsoft.com/office/drawing/2014/main" id="{F33F6596-C551-B260-3ECA-DA5A9C06E0CA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151" y="4269176"/>
            <a:ext cx="1062613" cy="835469"/>
          </a:xfrm>
          <a:prstGeom prst="rect">
            <a:avLst/>
          </a:prstGeom>
        </p:spPr>
      </p:pic>
      <p:grpSp>
        <p:nvGrpSpPr>
          <p:cNvPr id="25" name="Группа 24"/>
          <p:cNvGrpSpPr/>
          <p:nvPr>
            <p:custDataLst>
              <p:tags r:id="rId15"/>
            </p:custDataLst>
          </p:nvPr>
        </p:nvGrpSpPr>
        <p:grpSpPr>
          <a:xfrm>
            <a:off x="6958151" y="3776876"/>
            <a:ext cx="4269465" cy="2297039"/>
            <a:chOff x="6958151" y="3776876"/>
            <a:chExt cx="4269465" cy="229703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B21235-25F8-B566-8EC0-BDE531F14679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958151" y="3776876"/>
              <a:ext cx="156990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400" b="1" i="0" u="none" strike="noStrike">
                  <a:solidFill>
                    <a:srgbClr val="4E75D8"/>
                  </a:solidFill>
                  <a:effectLst/>
                  <a:latin typeface="Montserrat" pitchFamily="2" charset="0"/>
                </a:rPr>
                <a:t>При участии:</a:t>
              </a:r>
            </a:p>
          </p:txBody>
        </p:sp>
        <p:grpSp>
          <p:nvGrpSpPr>
            <p:cNvPr id="21" name="Группа 20"/>
            <p:cNvGrpSpPr/>
            <p:nvPr>
              <p:custDataLst>
                <p:tags r:id="rId17"/>
              </p:custDataLst>
            </p:nvPr>
          </p:nvGrpSpPr>
          <p:grpSpPr>
            <a:xfrm>
              <a:off x="6962049" y="4282878"/>
              <a:ext cx="4265567" cy="1791037"/>
              <a:chOff x="6962049" y="4181278"/>
              <a:chExt cx="4265567" cy="1791037"/>
            </a:xfrm>
          </p:grpSpPr>
          <p:pic>
            <p:nvPicPr>
              <p:cNvPr id="49" name="Рисунок 48" descr="Изображение выглядит как Шрифт, текст, снимок экрана, Графи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898FC10-4230-D67D-D77B-2E1D4ADA301B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9"/>
                </p:custDataLst>
              </p:nvPr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88294" y="4181278"/>
                <a:ext cx="2339322" cy="615566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1C7F70F5-3718-BB08-9740-5415AE3ED2F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rcRect b="28896"/>
              <a:stretch>
                <a:fillRect/>
              </a:stretch>
            </p:blipFill>
            <p:spPr>
              <a:xfrm>
                <a:off x="6962049" y="5628409"/>
                <a:ext cx="1427346" cy="295478"/>
              </a:xfrm>
              <a:prstGeom prst="rect">
                <a:avLst/>
              </a:prstGeom>
            </p:spPr>
          </p:pic>
          <p:pic>
            <p:nvPicPr>
              <p:cNvPr id="58" name="Рисунок 57" descr="Изображение выглядит как снимок экрана, Графика, Шрифт, графический дизай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AC7FCF5-27D1-A0F4-4D7E-230415F9AE9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4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7769" y="5192519"/>
                <a:ext cx="779796" cy="779796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>
            <p:custDataLst>
              <p:tags r:id="rId25"/>
            </p:custDataLst>
          </p:nvPr>
        </p:nvGrpSpPr>
        <p:grpSpPr>
          <a:xfrm>
            <a:off x="4198621" y="631352"/>
            <a:ext cx="1077171" cy="1249518"/>
            <a:chOff x="4554221" y="675802"/>
            <a:chExt cx="1077171" cy="1249518"/>
          </a:xfrm>
        </p:grpSpPr>
        <p:sp>
          <p:nvSpPr>
            <p:cNvPr id="22" name="Шестиугольник 21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auto">
            <a:xfrm rot="16200000">
              <a:off x="4468048" y="761975"/>
              <a:ext cx="1249518" cy="1077171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D44F7DA4-14B4-F5FF-DE97-8EBCA0F00E53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4745850" y="925252"/>
              <a:ext cx="717478" cy="717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0025279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ADB9D07-78A8-B349-D192-FE8FC9B00AD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alphaModFix amt="5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8" t="-1324" b="29696"/>
          <a:stretch>
            <a:fillRect/>
          </a:stretch>
        </p:blipFill>
        <p:spPr>
          <a:xfrm>
            <a:off x="0" y="3983531"/>
            <a:ext cx="4595642" cy="287446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70088" y="368300"/>
            <a:ext cx="5874413" cy="8309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30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Стажировки на базе</a:t>
            </a:r>
            <a:br>
              <a:rPr lang="en-US" sz="30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30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ФГАНУ «ФИЦТО»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B4535260-9D20-4ABF-A6D2-0163CF00A67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53525" y="1699358"/>
            <a:ext cx="5030586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/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2000" b="1">
                <a:solidFill>
                  <a:srgbClr val="1D2332"/>
                </a:solidFill>
                <a:latin typeface="Montserrat" pitchFamily="2" charset="0"/>
              </a:rPr>
              <a:t>Проведение стажировочных смен на базе ФГАНУ «ФИЦТО» для обучающихся Центров</a:t>
            </a:r>
            <a:br>
              <a:rPr lang="ru-RU" sz="20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2000" b="1">
                <a:solidFill>
                  <a:srgbClr val="1D2332"/>
                </a:solidFill>
                <a:latin typeface="Montserrat" pitchFamily="2" charset="0"/>
              </a:rPr>
              <a:t>«IT-куб»</a:t>
            </a:r>
          </a:p>
        </p:txBody>
      </p:sp>
      <p:grpSp>
        <p:nvGrpSpPr>
          <p:cNvPr id="35" name="Группа 9">
            <a:extLst>
              <a:ext uri="{FF2B5EF4-FFF2-40B4-BE49-F238E27FC236}">
                <a16:creationId xmlns:a16="http://schemas.microsoft.com/office/drawing/2014/main" id="{7E8177E8-7072-1114-B9BB-95DF38904C56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658884" y="3281954"/>
            <a:ext cx="5053188" cy="567671"/>
            <a:chOff x="4358444" y="3808106"/>
            <a:chExt cx="5053188" cy="567671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CAA8F3F-5087-E403-9B1C-7A14B0ED7827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4358444" y="4129556"/>
              <a:ext cx="505318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600"/>
                </a:spcAft>
                <a:tabLst>
                  <a:tab pos="2238375"/>
                </a:tabLst>
              </a:pPr>
              <a:r>
                <a:rPr lang="ru-RU" sz="1600">
                  <a:solidFill>
                    <a:srgbClr val="020C22"/>
                  </a:solidFill>
                  <a:latin typeface="Montserrat" pitchFamily="2" charset="0"/>
                </a:rPr>
                <a:t>на базе ФГАНУ «ФИЦТО»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A0179C-ED9D-670F-595F-209975A2254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369097" y="3808106"/>
              <a:ext cx="3283361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/>
              <a:r>
                <a:rPr lang="ru-RU" sz="2000" b="1">
                  <a:solidFill>
                    <a:srgbClr val="4E75D8"/>
                  </a:solidFill>
                  <a:latin typeface="Montserrat" pitchFamily="2" charset="0"/>
                </a:rPr>
                <a:t>Место проведения</a:t>
              </a:r>
            </a:p>
          </p:txBody>
        </p:sp>
      </p:grpSp>
      <p:grpSp>
        <p:nvGrpSpPr>
          <p:cNvPr id="38" name="Группа 18">
            <a:extLst>
              <a:ext uri="{FF2B5EF4-FFF2-40B4-BE49-F238E27FC236}">
                <a16:creationId xmlns:a16="http://schemas.microsoft.com/office/drawing/2014/main" id="{E2C8958E-9215-6C1E-964A-77D85AE56362}"/>
              </a:ext>
            </a:extLst>
          </p:cNvPr>
          <p:cNvGrpSpPr/>
          <p:nvPr>
            <p:custDataLst>
              <p:tags r:id="rId11"/>
            </p:custDataLst>
          </p:nvPr>
        </p:nvGrpSpPr>
        <p:grpSpPr>
          <a:xfrm>
            <a:off x="1655836" y="4037858"/>
            <a:ext cx="5053188" cy="2029610"/>
            <a:chOff x="4358444" y="3808106"/>
            <a:chExt cx="5053188" cy="2029610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91ADBA9D-70CF-E2F2-A0D1-C850B3E9EEBE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4358444" y="4129556"/>
              <a:ext cx="5053188" cy="170816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2238375"/>
                </a:tabLst>
              </a:pPr>
              <a:r>
                <a:rPr lang="ru-RU" sz="1600">
                  <a:solidFill>
                    <a:srgbClr val="020C22"/>
                  </a:solidFill>
                  <a:latin typeface="Montserrat" pitchFamily="2" charset="0"/>
                </a:rPr>
                <a:t>Центра программной и проектной деятельности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2238375"/>
                </a:tabLst>
              </a:pPr>
              <a:r>
                <a:rPr lang="ru-RU" sz="1600">
                  <a:solidFill>
                    <a:srgbClr val="020C22"/>
                  </a:solidFill>
                  <a:latin typeface="Montserrat" pitchFamily="2" charset="0"/>
                </a:rPr>
                <a:t>Центра реализации цифровых образовательных сервисов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2238375"/>
                </a:tabLst>
              </a:pPr>
              <a:r>
                <a:rPr lang="ru-RU" sz="1600">
                  <a:solidFill>
                    <a:srgbClr val="020C22"/>
                  </a:solidFill>
                  <a:latin typeface="Montserrat" pitchFamily="2" charset="0"/>
                </a:rPr>
                <a:t>Управления информационной безопасности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  <a:tabLst>
                  <a:tab pos="2238375"/>
                </a:tabLst>
              </a:pPr>
              <a:r>
                <a:rPr lang="ru-RU" sz="1600">
                  <a:solidFill>
                    <a:srgbClr val="020C22"/>
                  </a:solidFill>
                  <a:latin typeface="Montserrat" pitchFamily="2" charset="0"/>
                </a:rPr>
                <a:t>Управления инфраструктуры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35B7CD5-1523-C562-5014-44B8AC7E10CE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4369097" y="3808106"/>
              <a:ext cx="3283361" cy="30777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/>
              <a:r>
                <a:rPr lang="ru-RU" sz="2000" b="1">
                  <a:solidFill>
                    <a:srgbClr val="4E75D8"/>
                  </a:solidFill>
                  <a:latin typeface="Montserrat" pitchFamily="2" charset="0"/>
                </a:rPr>
                <a:t>При участии: 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5090918A-BA9C-FED5-AE28-961954FE93E0}"/>
              </a:ext>
            </a:extLst>
          </p:cNvPr>
          <p:cNvGrpSpPr/>
          <p:nvPr>
            <p:custDataLst>
              <p:tags r:id="rId14"/>
            </p:custDataLst>
          </p:nvPr>
        </p:nvGrpSpPr>
        <p:grpSpPr>
          <a:xfrm>
            <a:off x="945692" y="3210580"/>
            <a:ext cx="480626" cy="557526"/>
            <a:chOff x="1008889" y="2705832"/>
            <a:chExt cx="747563" cy="867174"/>
          </a:xfrm>
        </p:grpSpPr>
        <p:sp>
          <p:nvSpPr>
            <p:cNvPr id="42" name="Шестиугольник 41">
              <a:extLst>
                <a:ext uri="{FF2B5EF4-FFF2-40B4-BE49-F238E27FC236}">
                  <a16:creationId xmlns:a16="http://schemas.microsoft.com/office/drawing/2014/main" id="{B98A9DA4-6DDD-1C02-29B5-D1AC8212F0A6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auto">
            <a:xfrm rot="16200000">
              <a:off x="949084" y="2765637"/>
              <a:ext cx="867174" cy="747563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F2B48564-11A3-7C71-33B1-720D7CA8BDAB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640" y="2897650"/>
              <a:ext cx="466060" cy="46606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F7E11616-7757-B75F-9531-C3427D94AB86}"/>
              </a:ext>
            </a:extLst>
          </p:cNvPr>
          <p:cNvGrpSpPr/>
          <p:nvPr>
            <p:custDataLst>
              <p:tags r:id="rId18"/>
            </p:custDataLst>
          </p:nvPr>
        </p:nvGrpSpPr>
        <p:grpSpPr>
          <a:xfrm>
            <a:off x="945692" y="4004464"/>
            <a:ext cx="480626" cy="557526"/>
            <a:chOff x="1008889" y="2705832"/>
            <a:chExt cx="747563" cy="867174"/>
          </a:xfrm>
        </p:grpSpPr>
        <p:sp>
          <p:nvSpPr>
            <p:cNvPr id="45" name="Шестиугольник 44">
              <a:extLst>
                <a:ext uri="{FF2B5EF4-FFF2-40B4-BE49-F238E27FC236}">
                  <a16:creationId xmlns:a16="http://schemas.microsoft.com/office/drawing/2014/main" id="{5412AEB2-F5F5-6601-EC93-DA4761A8956A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auto">
            <a:xfrm rot="16200000">
              <a:off x="949084" y="2765637"/>
              <a:ext cx="867174" cy="747563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606FAD00-99B6-8C7F-4FA0-2B5BB8CEB3D4}"/>
                </a:ext>
              </a:extLst>
            </p:cNvPr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640" y="2897650"/>
              <a:ext cx="466060" cy="466060"/>
            </a:xfrm>
            <a:prstGeom prst="rect">
              <a:avLst/>
            </a:prstGeom>
          </p:spPr>
        </p:pic>
      </p:grp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5A297F0-4BA2-C350-A86C-B46794569D91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644482" y="-1"/>
            <a:ext cx="4595457" cy="6858001"/>
          </a:xfrm>
          <a:prstGeom prst="rect">
            <a:avLst/>
          </a:prstGeom>
          <a:solidFill>
            <a:srgbClr val="131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2B2637C-F06B-6DB8-F854-3501AAFE352B}"/>
              </a:ext>
            </a:extLst>
          </p:cNvPr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>
            <a:duotone>
              <a:prstClr val="black"/>
              <a:srgbClr val="4E75D8">
                <a:tint val="45000"/>
                <a:satMod val="400000"/>
              </a:srgbClr>
            </a:duotone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0" t="1336" b="1308"/>
          <a:stretch>
            <a:fillRect/>
          </a:stretch>
        </p:blipFill>
        <p:spPr>
          <a:xfrm>
            <a:off x="7644481" y="-1"/>
            <a:ext cx="4595457" cy="685800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74B758-0ECC-1D9D-A6CE-3FB0505FCFBB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r="29392" b="8040"/>
          <a:stretch>
            <a:fillRect/>
          </a:stretch>
        </p:blipFill>
        <p:spPr>
          <a:xfrm>
            <a:off x="7635771" y="3909222"/>
            <a:ext cx="4595457" cy="2940169"/>
          </a:xfrm>
          <a:prstGeom prst="rect">
            <a:avLst/>
          </a:prstGeom>
        </p:spPr>
      </p:pic>
      <p:sp>
        <p:nvSpPr>
          <p:cNvPr id="33" name="Шестиугольник 32">
            <a:extLst>
              <a:ext uri="{FF2B5EF4-FFF2-40B4-BE49-F238E27FC236}">
                <a16:creationId xmlns:a16="http://schemas.microsoft.com/office/drawing/2014/main" id="{340D506D-C717-403D-8D19-9CD73246D17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50" name="Номер слайда 7">
            <a:extLst>
              <a:ext uri="{FF2B5EF4-FFF2-40B4-BE49-F238E27FC236}">
                <a16:creationId xmlns:a16="http://schemas.microsoft.com/office/drawing/2014/main" id="{32407E86-80CC-4B73-8D54-7D0CB8C5310F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6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11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BF6584D-AD59-4C23-BE57-567C46CF1843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93" y="434103"/>
            <a:ext cx="1856361" cy="1014693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дежда, человек, Человеческое лицо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7A3DEFE3-A3C1-E3D1-0983-C012C6B70FFE}"/>
              </a:ext>
            </a:extLst>
          </p:cNvPr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580" y="1489199"/>
            <a:ext cx="2231802" cy="2563916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кно, строительство, имущество, Недвижимое имущество&#10;&#10;Автоматически созданное описание">
            <a:extLst>
              <a:ext uri="{FF2B5EF4-FFF2-40B4-BE49-F238E27FC236}">
                <a16:creationId xmlns:a16="http://schemas.microsoft.com/office/drawing/2014/main" id="{40E1F463-2C75-5C58-A191-6B39F19BD04A}"/>
              </a:ext>
            </a:extLst>
          </p:cNvPr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8178800" y="2123602"/>
            <a:ext cx="3735267" cy="42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14859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E5EBFD"/>
        </a:solid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BDE254-D4CE-4167-9BE2-DA6E966914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372"/>
            <a:ext cx="12192000" cy="6265628"/>
          </a:xfrm>
          <a:prstGeom prst="rect">
            <a:avLst/>
          </a:prstGeom>
        </p:spPr>
      </p:pic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0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12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1DC54357-2C9A-4061-906D-BD77ADF60C7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452066" y="286761"/>
            <a:ext cx="6624736" cy="4431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/>
          </a:lstStyle>
          <a:p>
            <a:pPr>
              <a:lnSpc>
                <a:spcPct val="90000"/>
              </a:lnSpc>
              <a:tabLst>
                <a:tab pos="2150480"/>
              </a:tabLst>
              <a:defRPr/>
            </a:pPr>
            <a:r>
              <a:rPr lang="ru-RU" sz="3200" b="1">
                <a:solidFill>
                  <a:srgbClr val="4E75D8"/>
                </a:solidFill>
                <a:latin typeface="Montserrat" pitchFamily="2" charset="0"/>
              </a:rPr>
              <a:t>План мероприятий 2023</a:t>
            </a:r>
          </a:p>
        </p:txBody>
      </p:sp>
      <p:pic>
        <p:nvPicPr>
          <p:cNvPr id="72" name="Рисунок 71" descr="logo_director_short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223499" y="182503"/>
            <a:ext cx="1480755" cy="58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9508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2" name="Шестиугольник 2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13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0FA7BCF-80E0-D2AD-C95C-E4575D79372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30" y="1"/>
            <a:ext cx="4417264" cy="50023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C4506AA-7EA2-E0E1-8D0C-F05260CB2D7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5898" b="-1509"/>
          <a:stretch>
            <a:fillRect/>
          </a:stretch>
        </p:blipFill>
        <p:spPr>
          <a:xfrm>
            <a:off x="7420168" y="-22548"/>
            <a:ext cx="4745234" cy="407368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A5BBAFD-2960-8088-091F-E8145F2FA0BF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-1" y="4856952"/>
            <a:ext cx="12236729" cy="2001048"/>
          </a:xfrm>
          <a:prstGeom prst="rect">
            <a:avLst/>
          </a:prstGeom>
          <a:solidFill>
            <a:srgbClr val="F3F3F3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27" name="Шестиугольник 26">
            <a:extLst>
              <a:ext uri="{FF2B5EF4-FFF2-40B4-BE49-F238E27FC236}">
                <a16:creationId xmlns:a16="http://schemas.microsoft.com/office/drawing/2014/main" id="{D5FC03B2-7A93-02C1-3110-0F96CC9B2E3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8" name="Номер слайда 7">
            <a:extLst>
              <a:ext uri="{FF2B5EF4-FFF2-40B4-BE49-F238E27FC236}">
                <a16:creationId xmlns:a16="http://schemas.microsoft.com/office/drawing/2014/main" id="{B1761373-34D5-3CEF-1BC6-3393356DF55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1605468" y="6243047"/>
            <a:ext cx="339406" cy="35101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19D553A-850B-4CEF-82EA-3C65C4480E6A}" type="slidenum">
              <a:rPr lang="ru-RU" sz="1100" b="1" smtClean="0">
                <a:solidFill>
                  <a:schemeClr val="bg1"/>
                </a:solidFill>
                <a:latin typeface="Montserrat" pitchFamily="2" charset="0"/>
              </a:rPr>
              <a:pPr algn="ctr"/>
              <a:t>13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07ADB2-3CC2-CAE1-218A-B43A71F0725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04998" y="2731298"/>
            <a:ext cx="224871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Прикладные знания </a:t>
            </a:r>
            <a:br>
              <a:rPr lang="ru-RU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и навыки от лидеров</a:t>
            </a:r>
            <a:br>
              <a:rPr lang="en-US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 err="1">
                <a:solidFill>
                  <a:srgbClr val="1D2332"/>
                </a:solidFill>
                <a:latin typeface="Montserrat" pitchFamily="2" charset="0"/>
              </a:rPr>
              <a:t>ИТ-индустрии</a:t>
            </a:r>
            <a:endParaRPr lang="ru-RU" sz="1200" b="1">
              <a:solidFill>
                <a:srgbClr val="1D2332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6C8D64-3B62-170E-C98D-A4BE441CF24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47738" y="381056"/>
            <a:ext cx="7675401" cy="8863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2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Партнеры </a:t>
            </a:r>
          </a:p>
          <a:p>
            <a:pPr>
              <a:lnSpc>
                <a:spcPct val="90000"/>
              </a:lnSpc>
            </a:pPr>
            <a:r>
              <a:rPr lang="ru-RU" sz="32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Федерального оператора</a:t>
            </a:r>
          </a:p>
        </p:txBody>
      </p:sp>
      <p:pic>
        <p:nvPicPr>
          <p:cNvPr id="32" name="Рисунок 31" descr="Изображение выглядит как текст, Шрифт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0013B3C-26C3-66C4-D452-7B4B289DC727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45" y="5141333"/>
            <a:ext cx="746872" cy="63347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BF7B216-50E4-4E07-03B2-13CFD694823B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93" y="434103"/>
            <a:ext cx="1856361" cy="1014693"/>
          </a:xfrm>
          <a:prstGeom prst="rect">
            <a:avLst/>
          </a:prstGeom>
        </p:spPr>
      </p:pic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27FC987A-89F4-43E0-995E-A67F1602805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47738" y="1271120"/>
            <a:ext cx="6163772" cy="61555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defPPr/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200"/>
              </a:spcAft>
            </a:pPr>
            <a:r>
              <a:rPr lang="ru-RU" sz="2000" b="1">
                <a:solidFill>
                  <a:srgbClr val="1D2332"/>
                </a:solidFill>
                <a:latin typeface="Montserrat" pitchFamily="2" charset="0"/>
              </a:rPr>
              <a:t>в рамках поддержки Центров цифрового образования детей «IT-куб»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61AD53-D255-787F-3023-E72A05C18640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61608" y="2119763"/>
            <a:ext cx="2173478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b="1">
                <a:solidFill>
                  <a:srgbClr val="4E75D8"/>
                </a:solidFill>
                <a:latin typeface="Montserrat" pitchFamily="2" charset="0"/>
              </a:rPr>
              <a:t>Преимущества: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2F3644F-C796-3BEA-57B4-4A0FD8EB5ADE}"/>
              </a:ext>
            </a:extLst>
          </p:cNvPr>
          <p:cNvGrpSpPr/>
          <p:nvPr>
            <p:custDataLst>
              <p:tags r:id="rId21"/>
            </p:custDataLst>
          </p:nvPr>
        </p:nvGrpSpPr>
        <p:grpSpPr>
          <a:xfrm>
            <a:off x="961608" y="2547681"/>
            <a:ext cx="791994" cy="918714"/>
            <a:chOff x="961608" y="2507172"/>
            <a:chExt cx="791994" cy="918714"/>
          </a:xfrm>
        </p:grpSpPr>
        <p:sp>
          <p:nvSpPr>
            <p:cNvPr id="42" name="Шестиугольник 41">
              <a:extLst>
                <a:ext uri="{FF2B5EF4-FFF2-40B4-BE49-F238E27FC236}">
                  <a16:creationId xmlns:a16="http://schemas.microsoft.com/office/drawing/2014/main" id="{8B14309A-E5A3-7AB5-4377-2665AFCC909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auto">
            <a:xfrm rot="16200000">
              <a:off x="898248" y="2570532"/>
              <a:ext cx="918714" cy="791994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A4E0852A-2D72-79FB-429F-1B8930A88662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3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8970" y="2730699"/>
              <a:ext cx="557269" cy="464391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9A278F2B-F1C9-AF06-31DB-BE1933D02E26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5538673" y="2669190"/>
            <a:ext cx="232624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Знакомство</a:t>
            </a:r>
            <a:br>
              <a:rPr lang="ru-RU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с отечественным</a:t>
            </a:r>
            <a:br>
              <a:rPr lang="ru-RU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ПО и его применение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C47EF1DF-DDE3-F95D-23B2-1E95CC0331C0}"/>
              </a:ext>
            </a:extLst>
          </p:cNvPr>
          <p:cNvGrpSpPr/>
          <p:nvPr>
            <p:custDataLst>
              <p:tags r:id="rId27"/>
            </p:custDataLst>
          </p:nvPr>
        </p:nvGrpSpPr>
        <p:grpSpPr>
          <a:xfrm>
            <a:off x="4595283" y="2485573"/>
            <a:ext cx="791994" cy="918714"/>
            <a:chOff x="952171" y="3641750"/>
            <a:chExt cx="791994" cy="918714"/>
          </a:xfrm>
        </p:grpSpPr>
        <p:sp>
          <p:nvSpPr>
            <p:cNvPr id="46" name="Шестиугольник 45">
              <a:extLst>
                <a:ext uri="{FF2B5EF4-FFF2-40B4-BE49-F238E27FC236}">
                  <a16:creationId xmlns:a16="http://schemas.microsoft.com/office/drawing/2014/main" id="{80D898C0-1F82-7E3B-9844-DA01B8F4286D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 bwMode="auto">
            <a:xfrm rot="16200000">
              <a:off x="888811" y="3705110"/>
              <a:ext cx="918714" cy="791994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266CB858-2590-6D9F-4802-00F4F4B07FF1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29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78970" y="3840707"/>
              <a:ext cx="604344" cy="464391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2057132E-08E1-D315-4FE2-A9F923A92521}"/>
              </a:ext>
            </a:extLst>
          </p:cNvPr>
          <p:cNvSpPr txBox="1"/>
          <p:nvPr>
            <p:custDataLst>
              <p:tags r:id="rId32"/>
            </p:custDataLst>
          </p:nvPr>
        </p:nvSpPr>
        <p:spPr>
          <a:xfrm>
            <a:off x="9165356" y="2669190"/>
            <a:ext cx="177272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Расширение сети контактов, обмен опытом</a:t>
            </a:r>
          </a:p>
        </p:txBody>
      </p:sp>
      <p:sp>
        <p:nvSpPr>
          <p:cNvPr id="49" name="Шестиугольник 48">
            <a:extLst>
              <a:ext uri="{FF2B5EF4-FFF2-40B4-BE49-F238E27FC236}">
                <a16:creationId xmlns:a16="http://schemas.microsoft.com/office/drawing/2014/main" id="{DFD9C949-335A-6844-5361-F589745CA70F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 rot="16200000">
            <a:off x="8158606" y="2548933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D5357AE-D63C-5D70-8B91-A5D744FCF4B7}"/>
              </a:ext>
            </a:extLst>
          </p:cNvPr>
          <p:cNvSpPr txBox="1"/>
          <p:nvPr>
            <p:custDataLst>
              <p:tags r:id="rId34"/>
            </p:custDataLst>
          </p:nvPr>
        </p:nvSpPr>
        <p:spPr>
          <a:xfrm>
            <a:off x="1904998" y="3906188"/>
            <a:ext cx="1856774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Формирование </a:t>
            </a:r>
            <a:br>
              <a:rPr lang="ru-RU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экспертного сообщества</a:t>
            </a:r>
          </a:p>
        </p:txBody>
      </p:sp>
      <p:sp>
        <p:nvSpPr>
          <p:cNvPr id="51" name="Шестиугольник 50">
            <a:extLst>
              <a:ext uri="{FF2B5EF4-FFF2-40B4-BE49-F238E27FC236}">
                <a16:creationId xmlns:a16="http://schemas.microsoft.com/office/drawing/2014/main" id="{0F5CE577-470E-AA39-686F-22C204259902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 rot="16200000">
            <a:off x="898248" y="3785931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7062E2F-BEEC-2693-471F-14015E54BFB9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5538672" y="3844080"/>
            <a:ext cx="2531897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Стажировки и экскурсии</a:t>
            </a:r>
            <a:br>
              <a:rPr lang="ru-RU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для детей на базе предприятий</a:t>
            </a:r>
          </a:p>
        </p:txBody>
      </p:sp>
      <p:sp>
        <p:nvSpPr>
          <p:cNvPr id="53" name="Шестиугольник 52">
            <a:extLst>
              <a:ext uri="{FF2B5EF4-FFF2-40B4-BE49-F238E27FC236}">
                <a16:creationId xmlns:a16="http://schemas.microsoft.com/office/drawing/2014/main" id="{B2A84671-D709-06FA-BE0E-8AA76FAB444D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 rot="16200000">
            <a:off x="4531923" y="3723823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CB6AD4-F6A2-3E1D-7154-B0436C162BB5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9165356" y="3844080"/>
            <a:ext cx="2096811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Привлечение специалистов</a:t>
            </a:r>
            <a:br>
              <a:rPr lang="ru-RU" sz="1200" b="1">
                <a:solidFill>
                  <a:srgbClr val="1D2332"/>
                </a:solidFill>
                <a:latin typeface="Montserrat" pitchFamily="2" charset="0"/>
              </a:rPr>
            </a:br>
            <a:r>
              <a:rPr lang="ru-RU" sz="1200" b="1">
                <a:solidFill>
                  <a:srgbClr val="1D2332"/>
                </a:solidFill>
                <a:latin typeface="Montserrat" pitchFamily="2" charset="0"/>
              </a:rPr>
              <a:t>из других регионов</a:t>
            </a:r>
          </a:p>
        </p:txBody>
      </p:sp>
      <p:sp>
        <p:nvSpPr>
          <p:cNvPr id="55" name="Шестиугольник 54">
            <a:extLst>
              <a:ext uri="{FF2B5EF4-FFF2-40B4-BE49-F238E27FC236}">
                <a16:creationId xmlns:a16="http://schemas.microsoft.com/office/drawing/2014/main" id="{66E60E84-3B96-1BCB-F22E-A224A8EA4F25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 rot="16200000">
            <a:off x="8158606" y="3723823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1125220-4978-C622-7D74-2F9A5A302C08}"/>
              </a:ext>
            </a:extLst>
          </p:cNvPr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0">
            <a:biLevel thresh="25000"/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7670" y="2731183"/>
            <a:ext cx="596954" cy="401231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D197E84-C768-40BB-161E-42385B8F52C3}"/>
              </a:ext>
            </a:extLst>
          </p:cNvPr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43">
            <a:biLevel thresh="25000"/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8" y="3917337"/>
            <a:ext cx="573634" cy="49069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A50B8B8-8707-695B-1C11-97F61B6AAFCA}"/>
              </a:ext>
            </a:extLst>
          </p:cNvPr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6">
            <a:biLevel thresh="25000"/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2082" y="3836991"/>
            <a:ext cx="486224" cy="46728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C7A2D12-5E05-E01D-7E85-30DFB08A58AC}"/>
              </a:ext>
            </a:extLst>
          </p:cNvPr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49">
            <a:biLevel thresh="25000"/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4909" y="3857647"/>
            <a:ext cx="673312" cy="402884"/>
          </a:xfrm>
          <a:prstGeom prst="rect">
            <a:avLst/>
          </a:prstGeom>
        </p:spPr>
      </p:pic>
      <p:pic>
        <p:nvPicPr>
          <p:cNvPr id="60" name="Рисунок 59" descr="Изображение выглядит как черный, темнота&#10;&#10;Автоматически созданное описание">
            <a:extLst>
              <a:ext uri="{FF2B5EF4-FFF2-40B4-BE49-F238E27FC236}">
                <a16:creationId xmlns:a16="http://schemas.microsoft.com/office/drawing/2014/main" id="{5A8F8088-98B7-F545-F556-7D09CE947BC5}"/>
              </a:ext>
            </a:extLst>
          </p:cNvPr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9" y="5057228"/>
            <a:ext cx="869615" cy="713246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Шрифт, текст, снимок экрана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610A07AD-3A0B-F36B-C95B-3B7094D8FD02}"/>
              </a:ext>
            </a:extLst>
          </p:cNvPr>
          <p:cNvPicPr>
            <a:picLocks noChangeAspect="1"/>
          </p:cNvPicPr>
          <p:nvPr>
            <p:custDataLst>
              <p:tags r:id="rId55"/>
            </p:custDataLst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60" y="6021259"/>
            <a:ext cx="1569722" cy="413054"/>
          </a:xfrm>
          <a:prstGeom prst="rect">
            <a:avLst/>
          </a:prstGeom>
        </p:spPr>
      </p:pic>
      <p:pic>
        <p:nvPicPr>
          <p:cNvPr id="62" name="Рисунок 6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363CDE-93B7-0C3C-AE8B-ECFD036BBCD7}"/>
              </a:ext>
            </a:extLst>
          </p:cNvPr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8788" y="5057894"/>
            <a:ext cx="613611" cy="712580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круг, искусство, снимок экрана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id="{7652F99A-347F-9B19-E81A-9CC8ABA73BCC}"/>
              </a:ext>
            </a:extLst>
          </p:cNvPr>
          <p:cNvPicPr>
            <a:picLocks noChangeAspect="1"/>
          </p:cNvPicPr>
          <p:nvPr>
            <p:custDataLst>
              <p:tags r:id="rId59"/>
            </p:custDataLst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759" y="5874054"/>
            <a:ext cx="613611" cy="613611"/>
          </a:xfrm>
          <a:prstGeom prst="rect">
            <a:avLst/>
          </a:prstGeom>
        </p:spPr>
      </p:pic>
      <p:grpSp>
        <p:nvGrpSpPr>
          <p:cNvPr id="67" name="Группа 66"/>
          <p:cNvGrpSpPr/>
          <p:nvPr>
            <p:custDataLst>
              <p:tags r:id="rId60"/>
            </p:custDataLst>
          </p:nvPr>
        </p:nvGrpSpPr>
        <p:grpSpPr>
          <a:xfrm>
            <a:off x="4327772" y="5144806"/>
            <a:ext cx="2236951" cy="1189251"/>
            <a:chOff x="4240967" y="5144806"/>
            <a:chExt cx="2236951" cy="1189251"/>
          </a:xfrm>
        </p:grpSpPr>
        <p:pic>
          <p:nvPicPr>
            <p:cNvPr id="31" name="Рисунок 30" descr="Изображение выглядит как прямоугольный, снимок экрана, Красочность, Прямоуго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E1788EA7-EDBB-D8AA-56E7-9211F2D8B47C}"/>
                </a:ext>
              </a:extLst>
            </p:cNvPr>
            <p:cNvPicPr>
              <a:picLocks noChangeAspect="1"/>
            </p:cNvPicPr>
            <p:nvPr>
              <p:custDataLst>
                <p:tags r:id="rId62"/>
              </p:custDataLst>
            </p:nvPr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671" y="5144806"/>
              <a:ext cx="641958" cy="60826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текст, Шрифт, Графика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DF4904A5-5361-4804-E045-3EACD1C47ACA}"/>
                </a:ext>
              </a:extLst>
            </p:cNvPr>
            <p:cNvPicPr>
              <a:picLocks noChangeAspect="1"/>
            </p:cNvPicPr>
            <p:nvPr>
              <p:custDataLst>
                <p:tags r:id="rId64"/>
              </p:custDataLst>
            </p:nvPr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5373" y="5184558"/>
              <a:ext cx="1292545" cy="536808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Шрифт, Графика, текст, Цвет электрик&#10;&#10;Автоматически созданное описание">
              <a:extLst>
                <a:ext uri="{FF2B5EF4-FFF2-40B4-BE49-F238E27FC236}">
                  <a16:creationId xmlns:a16="http://schemas.microsoft.com/office/drawing/2014/main" id="{CE245CD1-9B2B-D242-2817-8D7C43B471C9}"/>
                </a:ext>
              </a:extLst>
            </p:cNvPr>
            <p:cNvPicPr>
              <a:picLocks noChangeAspect="1"/>
            </p:cNvPicPr>
            <p:nvPr>
              <p:custDataLst>
                <p:tags r:id="rId66"/>
              </p:custDataLst>
            </p:nvPr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967" y="6033595"/>
              <a:ext cx="1535170" cy="300462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>
            <p:custDataLst>
              <p:tags r:id="rId67"/>
            </p:custDataLst>
          </p:nvPr>
        </p:nvGrpSpPr>
        <p:grpSpPr>
          <a:xfrm>
            <a:off x="7224985" y="5156326"/>
            <a:ext cx="4353420" cy="1259686"/>
            <a:chOff x="7138180" y="5156326"/>
            <a:chExt cx="4353420" cy="125968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E841018-59CE-412F-7CC7-77BA15C3B16C}"/>
                </a:ext>
              </a:extLst>
            </p:cNvPr>
            <p:cNvPicPr>
              <a:picLocks noChangeAspect="1"/>
            </p:cNvPicPr>
            <p:nvPr>
              <p:custDataLst>
                <p:tags r:id="rId70"/>
              </p:custDataLst>
            </p:nvPr>
          </p:nvPicPr>
          <p:blipFill>
            <a:blip r:embed="rId68">
              <a:extLs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tretch>
              <a:fillRect/>
            </a:stretch>
          </p:blipFill>
          <p:spPr>
            <a:xfrm>
              <a:off x="7239645" y="5156326"/>
              <a:ext cx="946534" cy="528405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Графика, Шрифт, графический дизайн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90617D91-ED1B-C310-8A8B-90097B5C87E0}"/>
                </a:ext>
              </a:extLst>
            </p:cNvPr>
            <p:cNvPicPr>
              <a:picLocks noChangeAspect="1"/>
            </p:cNvPicPr>
            <p:nvPr>
              <p:custDataLst>
                <p:tags r:id="rId72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8000" y="5277117"/>
              <a:ext cx="1211919" cy="26474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Шрифт, снимок экрана, Графика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912F7A06-4A7C-3FCF-7AB3-8BC74EBE25FD}"/>
                </a:ext>
              </a:extLst>
            </p:cNvPr>
            <p:cNvPicPr>
              <a:picLocks noChangeAspect="1"/>
            </p:cNvPicPr>
            <p:nvPr>
              <p:custDataLst>
                <p:tags r:id="rId74"/>
              </p:custDataLst>
            </p:nvPr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8180" y="5936947"/>
              <a:ext cx="1201263" cy="435887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символ, логотип, Графика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835DBDB3-1773-DA22-A47A-586B336C7880}"/>
                </a:ext>
              </a:extLst>
            </p:cNvPr>
            <p:cNvPicPr>
              <a:picLocks noChangeAspect="1"/>
            </p:cNvPicPr>
            <p:nvPr>
              <p:custDataLst>
                <p:tags r:id="rId76"/>
              </p:custDataLst>
            </p:nvPr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7810" y="5860392"/>
              <a:ext cx="406647" cy="410008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Шрифт, Графика, символ, логотип&#10;&#10;Автоматически созданное описание">
              <a:extLst>
                <a:ext uri="{FF2B5EF4-FFF2-40B4-BE49-F238E27FC236}">
                  <a16:creationId xmlns:a16="http://schemas.microsoft.com/office/drawing/2014/main" id="{3EAE2356-BBA7-F5BC-736E-75B4A16EB127}"/>
                </a:ext>
              </a:extLst>
            </p:cNvPr>
            <p:cNvPicPr>
              <a:picLocks noChangeAspect="1"/>
            </p:cNvPicPr>
            <p:nvPr>
              <p:custDataLst>
                <p:tags r:id="rId78"/>
              </p:custDataLst>
            </p:nvPr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56" y="5810168"/>
              <a:ext cx="1211687" cy="605844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Графика, снимок экрана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40D846E-F2C5-7955-6140-9CBFC0C0B590}"/>
                </a:ext>
              </a:extLst>
            </p:cNvPr>
            <p:cNvPicPr>
              <a:picLocks noChangeAspect="1"/>
            </p:cNvPicPr>
            <p:nvPr>
              <p:custDataLst>
                <p:tags r:id="rId80"/>
              </p:custDataLst>
            </p:nvPr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457" y="5192139"/>
              <a:ext cx="1626143" cy="624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1477689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2">
            <a:lum/>
          </a:blip>
          <a:stretch>
            <a:fillRect t="-18000" b="-18000"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783AD38-AD69-409A-BA7B-440719D8699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0" y="0"/>
            <a:ext cx="6273800" cy="6858000"/>
          </a:xfrm>
          <a:prstGeom prst="rect">
            <a:avLst/>
          </a:prstGeom>
          <a:solidFill>
            <a:srgbClr val="1D233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47" name="Рисунок 46" descr="map2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72335" y="779765"/>
            <a:ext cx="10845571" cy="60782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69524" y="433271"/>
            <a:ext cx="5483626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4000" b="1">
                <a:solidFill>
                  <a:schemeClr val="bg1"/>
                </a:solidFill>
                <a:latin typeface="Montserrat"/>
              </a:rPr>
              <a:t>Окружные</a:t>
            </a:r>
            <a:br>
              <a:rPr lang="ru-RU" sz="4000" b="1">
                <a:solidFill>
                  <a:schemeClr val="bg1"/>
                </a:solidFill>
                <a:latin typeface="Montserrat"/>
              </a:rPr>
            </a:br>
            <a:r>
              <a:rPr lang="ru-RU" sz="4000" b="1">
                <a:solidFill>
                  <a:schemeClr val="bg1"/>
                </a:solidFill>
                <a:latin typeface="Montserrat"/>
              </a:rPr>
              <a:t>совещания</a:t>
            </a:r>
            <a:br>
              <a:rPr lang="en-US" sz="4000" b="1">
                <a:solidFill>
                  <a:schemeClr val="bg1"/>
                </a:solidFill>
                <a:latin typeface="Montserrat"/>
              </a:rPr>
            </a:br>
            <a:r>
              <a:rPr lang="ru-RU" sz="4000" b="1">
                <a:solidFill>
                  <a:schemeClr val="bg1"/>
                </a:solidFill>
                <a:latin typeface="Montserrat"/>
              </a:rPr>
              <a:t>с руководителями Центров «IT-куб»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B759544-BA80-480B-91A7-C6B42775083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13" y="434103"/>
            <a:ext cx="1856361" cy="1014693"/>
          </a:xfrm>
          <a:prstGeom prst="rect">
            <a:avLst/>
          </a:prstGeom>
        </p:spPr>
      </p:pic>
      <p:sp>
        <p:nvSpPr>
          <p:cNvPr id="36" name="Шестиугольник 35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37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14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grpSp>
        <p:nvGrpSpPr>
          <p:cNvPr id="18" name="Группа 17"/>
          <p:cNvGrpSpPr/>
          <p:nvPr>
            <p:custDataLst>
              <p:tags r:id="rId12"/>
            </p:custDataLst>
          </p:nvPr>
        </p:nvGrpSpPr>
        <p:grpSpPr>
          <a:xfrm>
            <a:off x="7016750" y="1110478"/>
            <a:ext cx="3702747" cy="4295188"/>
            <a:chOff x="7696200" y="2177278"/>
            <a:chExt cx="3702747" cy="4295188"/>
          </a:xfrm>
        </p:grpSpPr>
        <p:sp>
          <p:nvSpPr>
            <p:cNvPr id="35" name="Шестиугольник 34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auto">
            <a:xfrm rot="16200000">
              <a:off x="7399980" y="2473498"/>
              <a:ext cx="4295188" cy="3702747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grpSp>
          <p:nvGrpSpPr>
            <p:cNvPr id="43" name="Группа 30"/>
            <p:cNvGrpSpPr/>
            <p:nvPr>
              <p:custDataLst>
                <p:tags r:id="rId14"/>
              </p:custDataLst>
            </p:nvPr>
          </p:nvGrpSpPr>
          <p:grpSpPr>
            <a:xfrm>
              <a:off x="8353967" y="3180810"/>
              <a:ext cx="2945191" cy="2198370"/>
              <a:chOff x="6563267" y="2355069"/>
              <a:chExt cx="2945191" cy="2198370"/>
            </a:xfrm>
          </p:grpSpPr>
          <p:sp>
            <p:nvSpPr>
              <p:cNvPr id="44" name="Прямоугольник 43">
                <a:extLst>
                  <a:ext uri="{FF2B5EF4-FFF2-40B4-BE49-F238E27FC236}">
                    <a16:creationId xmlns:a16="http://schemas.microsoft.com/office/drawing/2014/main" id="{65383708-7BE8-4DBB-B96F-3B0AFE33E73F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6563267" y="2860668"/>
                <a:ext cx="2945191" cy="169277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 marL="266700" indent="-2667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2238375"/>
                  </a:tabLst>
                </a:pPr>
                <a:r>
                  <a:rPr lang="ru-RU" sz="2000">
                    <a:solidFill>
                      <a:schemeClr val="bg1"/>
                    </a:solidFill>
                    <a:latin typeface="Montserrat" pitchFamily="2" charset="0"/>
                  </a:rPr>
                  <a:t>261 Центр «IT-куб»</a:t>
                </a:r>
              </a:p>
              <a:p>
                <a:pPr marL="266700" indent="-2667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2238375"/>
                  </a:tabLst>
                </a:pPr>
                <a:r>
                  <a:rPr lang="ru-RU" sz="2000">
                    <a:solidFill>
                      <a:schemeClr val="bg1"/>
                    </a:solidFill>
                    <a:latin typeface="Montserrat" pitchFamily="2" charset="0"/>
                  </a:rPr>
                  <a:t>руководители Центров</a:t>
                </a:r>
              </a:p>
              <a:p>
                <a:pPr marL="266700" indent="-266700"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2238375"/>
                  </a:tabLst>
                </a:pPr>
                <a:r>
                  <a:rPr lang="ru-RU" sz="2000">
                    <a:solidFill>
                      <a:schemeClr val="bg1"/>
                    </a:solidFill>
                    <a:latin typeface="Montserrat" pitchFamily="2" charset="0"/>
                  </a:rPr>
                  <a:t>Региональные координаторы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C24E3BC-7BDA-4709-9503-7CD1B1B53F56}"/>
                  </a:ext>
                </a:extLst>
              </p:cNvPr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591747" y="2355069"/>
                <a:ext cx="1578132" cy="307777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/>
                <a:r>
                  <a:rPr lang="ru-RU" sz="2000" b="1">
                    <a:solidFill>
                      <a:schemeClr val="bg1"/>
                    </a:solidFill>
                    <a:latin typeface="Montserrat" pitchFamily="2" charset="0"/>
                  </a:rPr>
                  <a:t>ОХВАТ:</a:t>
                </a:r>
              </a:p>
            </p:txBody>
          </p:sp>
        </p:grpSp>
      </p:grpSp>
      <p:grpSp>
        <p:nvGrpSpPr>
          <p:cNvPr id="17" name="Группа 16"/>
          <p:cNvGrpSpPr/>
          <p:nvPr>
            <p:custDataLst>
              <p:tags r:id="rId17"/>
            </p:custDataLst>
          </p:nvPr>
        </p:nvGrpSpPr>
        <p:grpSpPr>
          <a:xfrm>
            <a:off x="4311183" y="2608527"/>
            <a:ext cx="3155145" cy="3659970"/>
            <a:chOff x="1663233" y="2856177"/>
            <a:chExt cx="3155145" cy="3659970"/>
          </a:xfrm>
        </p:grpSpPr>
        <p:sp>
          <p:nvSpPr>
            <p:cNvPr id="38" name="Шестиугольник 37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auto">
            <a:xfrm rot="16200000">
              <a:off x="1410821" y="3108589"/>
              <a:ext cx="3659970" cy="3155145"/>
            </a:xfrm>
            <a:prstGeom prst="hexagon">
              <a:avLst/>
            </a:prstGeom>
            <a:solidFill>
              <a:srgbClr val="1D23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grpSp>
          <p:nvGrpSpPr>
            <p:cNvPr id="40" name="Группа 29"/>
            <p:cNvGrpSpPr/>
            <p:nvPr>
              <p:custDataLst>
                <p:tags r:id="rId19"/>
              </p:custDataLst>
            </p:nvPr>
          </p:nvGrpSpPr>
          <p:grpSpPr>
            <a:xfrm>
              <a:off x="2054232" y="3966957"/>
              <a:ext cx="2477294" cy="1534340"/>
              <a:chOff x="9826306" y="3278668"/>
              <a:chExt cx="2477294" cy="1534340"/>
            </a:xfrm>
          </p:grpSpPr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5674636C-80D5-4767-8D9C-DBFE4869D60D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9826306" y="3889678"/>
                <a:ext cx="2446814" cy="923330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>
                  <a:spcAft>
                    <a:spcPts val="600"/>
                  </a:spcAft>
                  <a:tabLst>
                    <a:tab pos="2238375"/>
                  </a:tabLst>
                </a:pPr>
                <a:r>
                  <a:rPr lang="ru-RU" sz="2000">
                    <a:solidFill>
                      <a:schemeClr val="bg1"/>
                    </a:solidFill>
                    <a:latin typeface="Montserrat" pitchFamily="2" charset="0"/>
                  </a:rPr>
                  <a:t>на базе субъектов </a:t>
                </a:r>
                <a:br>
                  <a:rPr lang="ru-RU" sz="2000">
                    <a:solidFill>
                      <a:schemeClr val="bg1"/>
                    </a:solidFill>
                    <a:latin typeface="Montserrat" pitchFamily="2" charset="0"/>
                  </a:rPr>
                </a:br>
                <a:r>
                  <a:rPr lang="ru-RU" sz="2000">
                    <a:solidFill>
                      <a:schemeClr val="bg1"/>
                    </a:solidFill>
                    <a:latin typeface="Montserrat" pitchFamily="2" charset="0"/>
                  </a:rPr>
                  <a:t>8 Федеральных округов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7C04BF6-2B0D-4A69-A14B-A0A426525DBA}"/>
                  </a:ext>
                </a:extLst>
              </p:cNvPr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9842039" y="3278668"/>
                <a:ext cx="2461561" cy="49423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>
                  <a:lnSpc>
                    <a:spcPct val="80000"/>
                  </a:lnSpc>
                </a:pPr>
                <a:r>
                  <a:rPr lang="ru-RU" sz="2000" b="1">
                    <a:solidFill>
                      <a:schemeClr val="bg1"/>
                    </a:solidFill>
                    <a:latin typeface="Montserrat" pitchFamily="2" charset="0"/>
                  </a:rPr>
                  <a:t>МЕСТО ПРОВЕДЕНИЯ: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3930384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0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783AD38-AD69-409A-BA7B-440719D8699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D2332">
                  <a:alpha val="71000"/>
                </a:srgbClr>
              </a:gs>
              <a:gs pos="100000">
                <a:srgbClr val="1D2332">
                  <a:alpha val="82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EAA3BF9-3E91-4F8A-9C5F-C0A72FDC735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9" r="-2956"/>
          <a:stretch>
            <a:fillRect/>
          </a:stretch>
        </p:blipFill>
        <p:spPr>
          <a:xfrm>
            <a:off x="0" y="2959100"/>
            <a:ext cx="4307370" cy="38989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49278" y="1235276"/>
            <a:ext cx="6848509" cy="56690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669524" y="547571"/>
            <a:ext cx="5650253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4000" b="1">
                <a:solidFill>
                  <a:schemeClr val="bg1"/>
                </a:solidFill>
                <a:latin typeface="Montserrat"/>
              </a:rPr>
              <a:t>Федеральный хаб</a:t>
            </a:r>
            <a:endParaRPr lang="ru-RU" sz="40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15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674636C-80D5-4767-8D9C-DBFE4869D60D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704850" y="1578585"/>
            <a:ext cx="4508500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600"/>
              </a:spcAft>
              <a:tabLst>
                <a:tab pos="2238375"/>
              </a:tabLst>
            </a:pPr>
            <a:r>
              <a:rPr lang="ru-RU" sz="2400" b="1">
                <a:solidFill>
                  <a:srgbClr val="7291E0"/>
                </a:solidFill>
                <a:latin typeface="Montserrat" pitchFamily="2" charset="0"/>
              </a:rPr>
              <a:t>Проектирование единого федерального банка инновационного опыта педагогов и детей</a:t>
            </a:r>
          </a:p>
        </p:txBody>
      </p:sp>
      <p:grpSp>
        <p:nvGrpSpPr>
          <p:cNvPr id="23" name="Группа 22"/>
          <p:cNvGrpSpPr/>
          <p:nvPr>
            <p:custDataLst>
              <p:tags r:id="rId13"/>
            </p:custDataLst>
          </p:nvPr>
        </p:nvGrpSpPr>
        <p:grpSpPr>
          <a:xfrm>
            <a:off x="2726733" y="3179314"/>
            <a:ext cx="2968738" cy="3443738"/>
            <a:chOff x="2695465" y="3236464"/>
            <a:chExt cx="2968738" cy="3443738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auto">
            <a:xfrm rot="16200000">
              <a:off x="2457965" y="3473964"/>
              <a:ext cx="3443738" cy="2968738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65383708-7BE8-4DBB-B96F-3B0AFE33E73F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2972463" y="4305896"/>
              <a:ext cx="2348837" cy="123110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600"/>
                </a:spcAft>
                <a:tabLst>
                  <a:tab pos="2238375"/>
                </a:tabLst>
              </a:pPr>
              <a:r>
                <a:rPr lang="ru-RU" sz="2000">
                  <a:solidFill>
                    <a:schemeClr val="bg1"/>
                  </a:solidFill>
                  <a:latin typeface="Montserrat" pitchFamily="2" charset="0"/>
                </a:rPr>
                <a:t>Федеральный</a:t>
              </a:r>
              <a:br>
                <a:rPr lang="ru-RU" sz="2000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ru-RU" sz="2000">
                  <a:solidFill>
                    <a:schemeClr val="bg1"/>
                  </a:solidFill>
                  <a:latin typeface="Montserrat" pitchFamily="2" charset="0"/>
                </a:rPr>
                <a:t>репозиторий проектов команд Центров «IT-куб»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2DC0CD-8417-47F0-9781-11491BEDB95E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36" y="0"/>
            <a:ext cx="4417264" cy="50023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ABE799E-FF4B-8438-DBDC-1C981A59AC53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69" y="424663"/>
            <a:ext cx="1856361" cy="10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30384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69604A15-5A93-4F6B-AAC9-8E2756765B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2507"/>
            <a:ext cx="4516920" cy="6858000"/>
          </a:xfrm>
          <a:prstGeom prst="rect">
            <a:avLst/>
          </a:prstGeom>
          <a:solidFill>
            <a:srgbClr val="131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B47A1D6-F146-993C-DA99-F39961757F6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alphaModFix amt="28000"/>
            <a:duotone>
              <a:prstClr val="black"/>
              <a:srgbClr val="4E75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91"/>
          <a:stretch>
            <a:fillRect/>
          </a:stretch>
        </p:blipFill>
        <p:spPr>
          <a:xfrm>
            <a:off x="-7247" y="0"/>
            <a:ext cx="4516920" cy="6858000"/>
          </a:xfrm>
          <a:prstGeom prst="rect">
            <a:avLst/>
          </a:prstGeom>
        </p:spPr>
      </p:pic>
      <p:sp>
        <p:nvSpPr>
          <p:cNvPr id="50" name="Шестиугольник 49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51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16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5255A92F-06EE-4731-9104-FB6A978E48E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9" t="-1" r="-4813" b="-1509"/>
          <a:stretch>
            <a:fillRect/>
          </a:stretch>
        </p:blipFill>
        <p:spPr>
          <a:xfrm>
            <a:off x="0" y="0"/>
            <a:ext cx="6750050" cy="407368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02DC0CD-8417-47F0-9781-11491BEDB95E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36" y="0"/>
            <a:ext cx="4417264" cy="500230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DABE799E-FF4B-8438-DBDC-1C981A59AC53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269" y="424663"/>
            <a:ext cx="1856361" cy="1014693"/>
          </a:xfrm>
          <a:prstGeom prst="rect">
            <a:avLst/>
          </a:prstGeom>
        </p:spPr>
      </p:pic>
      <p:pic>
        <p:nvPicPr>
          <p:cNvPr id="52" name="Рисунок 51" descr="bg001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1328170"/>
            <a:ext cx="8385435" cy="552983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E25D6EA-4AC1-4AF2-B302-C637E4FD0BD9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5162550" y="778565"/>
            <a:ext cx="4076700" cy="886397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200" b="1">
                <a:solidFill>
                  <a:srgbClr val="4E75D8"/>
                </a:solidFill>
                <a:latin typeface="Montserrat"/>
              </a:rPr>
              <a:t>Учетные системы</a:t>
            </a:r>
            <a:br>
              <a:rPr lang="ru-RU" sz="3200" b="1">
                <a:solidFill>
                  <a:srgbClr val="4E75D8"/>
                </a:solidFill>
                <a:latin typeface="Montserrat"/>
              </a:rPr>
            </a:br>
            <a:r>
              <a:rPr lang="ru-RU" sz="3200" b="1">
                <a:solidFill>
                  <a:srgbClr val="4E75D8"/>
                </a:solidFill>
                <a:latin typeface="Montserrat"/>
              </a:rPr>
              <a:t>и мониторинги</a:t>
            </a:r>
          </a:p>
        </p:txBody>
      </p:sp>
      <p:grpSp>
        <p:nvGrpSpPr>
          <p:cNvPr id="82" name="Группа 81"/>
          <p:cNvGrpSpPr/>
          <p:nvPr>
            <p:custDataLst>
              <p:tags r:id="rId18"/>
            </p:custDataLst>
          </p:nvPr>
        </p:nvGrpSpPr>
        <p:grpSpPr>
          <a:xfrm>
            <a:off x="6443025" y="2254551"/>
            <a:ext cx="5003490" cy="2908012"/>
            <a:chOff x="6443025" y="2210101"/>
            <a:chExt cx="5003490" cy="2908012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327102A4-2FD8-47F3-91C5-533C9D011A14}"/>
                </a:ext>
              </a:extLst>
            </p:cNvPr>
            <p:cNvGrpSpPr/>
            <p:nvPr>
              <p:custDataLst>
                <p:tags r:id="rId19"/>
              </p:custDataLst>
            </p:nvPr>
          </p:nvGrpSpPr>
          <p:grpSpPr>
            <a:xfrm>
              <a:off x="6443025" y="2210101"/>
              <a:ext cx="4813612" cy="738664"/>
              <a:chOff x="5930588" y="2303239"/>
              <a:chExt cx="4813612" cy="738664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DE1C1DAE-7D3D-4551-9E23-5E2AD43FBDDB}"/>
                  </a:ext>
                </a:extLst>
              </p:cNvPr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561653" y="2303239"/>
                <a:ext cx="4182547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>
                  <a:spcBef>
                    <a:spcPts val="1000"/>
                  </a:spcBef>
                </a:pPr>
                <a:r>
                  <a:rPr lang="ru-RU" sz="1600">
                    <a:solidFill>
                      <a:srgbClr val="1D2332"/>
                    </a:solidFill>
                    <a:latin typeface="Montserrat" pitchFamily="2" charset="0"/>
                  </a:rPr>
                  <a:t>«Ежеквартальный мониторинг выполнения показателей функционирования Центра «IT-куб»</a:t>
                </a:r>
              </a:p>
            </p:txBody>
          </p:sp>
          <p:grpSp>
            <p:nvGrpSpPr>
              <p:cNvPr id="64" name="Группа 68">
                <a:extLst>
                  <a:ext uri="{FF2B5EF4-FFF2-40B4-BE49-F238E27FC236}">
                    <a16:creationId xmlns:a16="http://schemas.microsoft.com/office/drawing/2014/main" id="{43A1B340-6347-46D2-BE36-4E7459427360}"/>
                  </a:ext>
                </a:extLst>
              </p:cNvPr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5930588" y="2306460"/>
                <a:ext cx="417920" cy="484787"/>
                <a:chOff x="6610570" y="1763136"/>
                <a:chExt cx="417920" cy="484787"/>
              </a:xfrm>
              <a:solidFill>
                <a:srgbClr val="4E75D8"/>
              </a:solidFill>
            </p:grpSpPr>
            <p:sp>
              <p:nvSpPr>
                <p:cNvPr id="65" name="Шестиугольник 64">
                  <a:extLst>
                    <a:ext uri="{FF2B5EF4-FFF2-40B4-BE49-F238E27FC236}">
                      <a16:creationId xmlns:a16="http://schemas.microsoft.com/office/drawing/2014/main" id="{DDC17D6D-19A9-4BDB-A8E5-025D137F3997}"/>
                    </a:ext>
                  </a:extLst>
                </p:cNvPr>
                <p:cNvSpPr/>
                <p:nvPr>
                  <p:custDataLst>
                    <p:tags r:id="rId22"/>
                  </p:custDataLst>
                </p:nvPr>
              </p:nvSpPr>
              <p:spPr>
                <a:xfrm rot="5400000">
                  <a:off x="6577136" y="1796570"/>
                  <a:ext cx="484787" cy="417920"/>
                </a:xfrm>
                <a:prstGeom prst="hexagon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/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66" name="Рисунок 65">
                  <a:extLst>
                    <a:ext uri="{FF2B5EF4-FFF2-40B4-BE49-F238E27FC236}">
                      <a16:creationId xmlns:a16="http://schemas.microsoft.com/office/drawing/2014/main" id="{6DD013D1-CBCD-46D8-93ED-9CE0EA01255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1285" y="1868820"/>
                  <a:ext cx="264954" cy="264954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67" name="Группа 66">
              <a:extLst>
                <a:ext uri="{FF2B5EF4-FFF2-40B4-BE49-F238E27FC236}">
                  <a16:creationId xmlns:a16="http://schemas.microsoft.com/office/drawing/2014/main" id="{7C263AF2-699D-40DA-897F-9C525FA92A1F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>
            <a:xfrm>
              <a:off x="6443025" y="3099407"/>
              <a:ext cx="5003490" cy="738664"/>
              <a:chOff x="5930588" y="2993057"/>
              <a:chExt cx="5003490" cy="73866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C0D186E5-9484-40FD-B095-AA6A6F32EE94}"/>
                  </a:ext>
                </a:extLst>
              </p:cNvPr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6561654" y="2993057"/>
                <a:ext cx="4372424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>
                  <a:spcBef>
                    <a:spcPts val="1000"/>
                  </a:spcBef>
                </a:pPr>
                <a:r>
                  <a:rPr lang="ru-RU" sz="1600">
                    <a:solidFill>
                      <a:srgbClr val="1D2332"/>
                    </a:solidFill>
                    <a:latin typeface="Montserrat" pitchFamily="2" charset="0"/>
                  </a:rPr>
                  <a:t>«Выявление потребности в повышении квалификации педагогов Центров «IT-куб»</a:t>
                </a:r>
              </a:p>
            </p:txBody>
          </p:sp>
          <p:grpSp>
            <p:nvGrpSpPr>
              <p:cNvPr id="69" name="Группа 73">
                <a:extLst>
                  <a:ext uri="{FF2B5EF4-FFF2-40B4-BE49-F238E27FC236}">
                    <a16:creationId xmlns:a16="http://schemas.microsoft.com/office/drawing/2014/main" id="{3828F1DB-7205-456F-BBAB-219DD3A5B0F0}"/>
                  </a:ext>
                </a:extLst>
              </p:cNvPr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5930588" y="2998821"/>
                <a:ext cx="417920" cy="484787"/>
                <a:chOff x="6610570" y="1763136"/>
                <a:chExt cx="417920" cy="484787"/>
              </a:xfrm>
              <a:solidFill>
                <a:srgbClr val="4E75D8"/>
              </a:solidFill>
            </p:grpSpPr>
            <p:sp>
              <p:nvSpPr>
                <p:cNvPr id="70" name="Шестиугольник 69">
                  <a:extLst>
                    <a:ext uri="{FF2B5EF4-FFF2-40B4-BE49-F238E27FC236}">
                      <a16:creationId xmlns:a16="http://schemas.microsoft.com/office/drawing/2014/main" id="{84A23546-EC73-4D4C-AED9-F0BD332AAA44}"/>
                    </a:ext>
                  </a:extLst>
                </p:cNvPr>
                <p:cNvSpPr/>
                <p:nvPr>
                  <p:custDataLst>
                    <p:tags r:id="rId28"/>
                  </p:custDataLst>
                </p:nvPr>
              </p:nvSpPr>
              <p:spPr>
                <a:xfrm rot="5400000">
                  <a:off x="6577136" y="1796570"/>
                  <a:ext cx="484787" cy="417920"/>
                </a:xfrm>
                <a:prstGeom prst="hexagon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/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71" name="Рисунок 70">
                  <a:extLst>
                    <a:ext uri="{FF2B5EF4-FFF2-40B4-BE49-F238E27FC236}">
                      <a16:creationId xmlns:a16="http://schemas.microsoft.com/office/drawing/2014/main" id="{B7014F5A-15A0-4ACC-99D6-80CC684DF6F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1285" y="1868820"/>
                  <a:ext cx="264954" cy="264954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2E39D449-B9E9-4C51-B74A-D71B6E833420}"/>
                </a:ext>
              </a:extLst>
            </p:cNvPr>
            <p:cNvGrpSpPr/>
            <p:nvPr>
              <p:custDataLst>
                <p:tags r:id="rId30"/>
              </p:custDataLst>
            </p:nvPr>
          </p:nvGrpSpPr>
          <p:grpSpPr>
            <a:xfrm>
              <a:off x="6443025" y="3990670"/>
              <a:ext cx="4933724" cy="492443"/>
              <a:chOff x="5930588" y="3691182"/>
              <a:chExt cx="4933724" cy="492443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6E658C0-0801-451B-BE39-B62A1F195BA6}"/>
                  </a:ext>
                </a:extLst>
              </p:cNvPr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6561653" y="3691182"/>
                <a:ext cx="4302659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>
                  <a:spcBef>
                    <a:spcPts val="1000"/>
                  </a:spcBef>
                </a:pPr>
                <a:r>
                  <a:rPr lang="ru-RU" sz="1600">
                    <a:solidFill>
                      <a:srgbClr val="1D2332"/>
                    </a:solidFill>
                    <a:latin typeface="Montserrat" pitchFamily="2" charset="0"/>
                  </a:rPr>
                  <a:t>«Использование оборудования, поставляемого Центрам «IT-куб»</a:t>
                </a:r>
                <a:endParaRPr lang="ru-RU" sz="1600" i="0">
                  <a:solidFill>
                    <a:srgbClr val="1D2332"/>
                  </a:solidFill>
                  <a:effectLst/>
                  <a:latin typeface="Montserrat" pitchFamily="2" charset="77"/>
                </a:endParaRPr>
              </a:p>
            </p:txBody>
          </p:sp>
          <p:grpSp>
            <p:nvGrpSpPr>
              <p:cNvPr id="74" name="Группа 78">
                <a:extLst>
                  <a:ext uri="{FF2B5EF4-FFF2-40B4-BE49-F238E27FC236}">
                    <a16:creationId xmlns:a16="http://schemas.microsoft.com/office/drawing/2014/main" id="{C2314DE1-8057-4E89-B7EF-942C99F8DA14}"/>
                  </a:ext>
                </a:extLst>
              </p:cNvPr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5930588" y="3691182"/>
                <a:ext cx="417920" cy="484787"/>
                <a:chOff x="6610570" y="1763136"/>
                <a:chExt cx="417920" cy="484787"/>
              </a:xfrm>
              <a:solidFill>
                <a:srgbClr val="4E75D8"/>
              </a:solidFill>
            </p:grpSpPr>
            <p:sp>
              <p:nvSpPr>
                <p:cNvPr id="75" name="Шестиугольник 74">
                  <a:extLst>
                    <a:ext uri="{FF2B5EF4-FFF2-40B4-BE49-F238E27FC236}">
                      <a16:creationId xmlns:a16="http://schemas.microsoft.com/office/drawing/2014/main" id="{594C625D-5062-4C0F-8AB9-57B214A5FD38}"/>
                    </a:ext>
                  </a:extLst>
                </p:cNvPr>
                <p:cNvSpPr/>
                <p:nvPr>
                  <p:custDataLst>
                    <p:tags r:id="rId33"/>
                  </p:custDataLst>
                </p:nvPr>
              </p:nvSpPr>
              <p:spPr>
                <a:xfrm rot="5400000">
                  <a:off x="6577136" y="1796570"/>
                  <a:ext cx="484787" cy="417920"/>
                </a:xfrm>
                <a:prstGeom prst="hexagon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/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76" name="Рисунок 75">
                  <a:extLst>
                    <a:ext uri="{FF2B5EF4-FFF2-40B4-BE49-F238E27FC236}">
                      <a16:creationId xmlns:a16="http://schemas.microsoft.com/office/drawing/2014/main" id="{5C0A474A-E3DE-4859-B43C-E165749A7D2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4"/>
                  </p:custDataLst>
                </p:nvPr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1285" y="1868820"/>
                  <a:ext cx="264954" cy="264954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2E39D449-B9E9-4C51-B74A-D71B6E833420}"/>
                </a:ext>
              </a:extLst>
            </p:cNvPr>
            <p:cNvGrpSpPr/>
            <p:nvPr>
              <p:custDataLst>
                <p:tags r:id="rId35"/>
              </p:custDataLst>
            </p:nvPr>
          </p:nvGrpSpPr>
          <p:grpSpPr>
            <a:xfrm>
              <a:off x="6455725" y="4625670"/>
              <a:ext cx="4933724" cy="492443"/>
              <a:chOff x="5930588" y="3691182"/>
              <a:chExt cx="4933724" cy="492443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6E658C0-0801-451B-BE39-B62A1F195BA6}"/>
                  </a:ext>
                </a:extLst>
              </p:cNvPr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6561653" y="3691182"/>
                <a:ext cx="4302659" cy="492443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>
                <a:defPPr/>
              </a:lstStyle>
              <a:p>
                <a:pPr>
                  <a:spcBef>
                    <a:spcPts val="1000"/>
                  </a:spcBef>
                </a:pPr>
                <a:r>
                  <a:rPr lang="ru-RU" sz="1600">
                    <a:solidFill>
                      <a:srgbClr val="1D2332"/>
                    </a:solidFill>
                    <a:latin typeface="Montserrat" pitchFamily="2" charset="0"/>
                  </a:rPr>
                  <a:t>«Ключевые показатели эффективности деятельности Центров «IT-куб»</a:t>
                </a:r>
                <a:endParaRPr lang="ru-RU" sz="1600" i="0">
                  <a:solidFill>
                    <a:srgbClr val="1D2332"/>
                  </a:solidFill>
                  <a:effectLst/>
                  <a:latin typeface="Montserrat" pitchFamily="2" charset="0"/>
                </a:endParaRPr>
              </a:p>
            </p:txBody>
          </p:sp>
          <p:grpSp>
            <p:nvGrpSpPr>
              <p:cNvPr id="79" name="Группа 78">
                <a:extLst>
                  <a:ext uri="{FF2B5EF4-FFF2-40B4-BE49-F238E27FC236}">
                    <a16:creationId xmlns:a16="http://schemas.microsoft.com/office/drawing/2014/main" id="{C2314DE1-8057-4E89-B7EF-942C99F8DA14}"/>
                  </a:ext>
                </a:extLst>
              </p:cNvPr>
              <p:cNvGrpSpPr/>
              <p:nvPr>
                <p:custDataLst>
                  <p:tags r:id="rId37"/>
                </p:custDataLst>
              </p:nvPr>
            </p:nvGrpSpPr>
            <p:grpSpPr>
              <a:xfrm>
                <a:off x="5930588" y="3691182"/>
                <a:ext cx="417920" cy="484787"/>
                <a:chOff x="6610570" y="1763136"/>
                <a:chExt cx="417920" cy="484787"/>
              </a:xfrm>
              <a:solidFill>
                <a:srgbClr val="4E75D8"/>
              </a:solidFill>
            </p:grpSpPr>
            <p:sp>
              <p:nvSpPr>
                <p:cNvPr id="80" name="Шестиугольник 79">
                  <a:extLst>
                    <a:ext uri="{FF2B5EF4-FFF2-40B4-BE49-F238E27FC236}">
                      <a16:creationId xmlns:a16="http://schemas.microsoft.com/office/drawing/2014/main" id="{594C625D-5062-4C0F-8AB9-57B214A5FD38}"/>
                    </a:ext>
                  </a:extLst>
                </p:cNvPr>
                <p:cNvSpPr/>
                <p:nvPr>
                  <p:custDataLst>
                    <p:tags r:id="rId38"/>
                  </p:custDataLst>
                </p:nvPr>
              </p:nvSpPr>
              <p:spPr>
                <a:xfrm rot="5400000">
                  <a:off x="6577136" y="1796570"/>
                  <a:ext cx="484787" cy="417920"/>
                </a:xfrm>
                <a:prstGeom prst="hexagon">
                  <a:avLst/>
                </a:prstGeom>
                <a:grp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/>
                </a:lstStyle>
                <a:p>
                  <a:pPr algn="ctr"/>
                  <a:endParaRPr lang="ru-RU"/>
                </a:p>
              </p:txBody>
            </p:sp>
            <p:pic>
              <p:nvPicPr>
                <p:cNvPr id="81" name="Рисунок 80">
                  <a:extLst>
                    <a:ext uri="{FF2B5EF4-FFF2-40B4-BE49-F238E27FC236}">
                      <a16:creationId xmlns:a16="http://schemas.microsoft.com/office/drawing/2014/main" id="{5C0A474A-E3DE-4859-B43C-E165749A7D2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39"/>
                  </p:custDataLst>
                </p:nvPr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91285" y="1868820"/>
                  <a:ext cx="264954" cy="264954"/>
                </a:xfrm>
                <a:prstGeom prst="rect">
                  <a:avLst/>
                </a:prstGeom>
                <a:grpFill/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411667504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60">
            <a:alphaModFix amt="65000"/>
            <a:lum/>
          </a:blip>
          <a:stretch>
            <a:fillRect l="-2000" r="0"/>
          </a:stretch>
        </a:blipFill>
        <a:effectLst/>
      </p:bgPr>
    </p:bg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0A66652-C4CC-3F81-BD13-745DE7C778B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62"/>
          <a:stretch>
            <a:fillRect/>
          </a:stretch>
        </p:blipFill>
        <p:spPr bwMode="auto">
          <a:xfrm flipH="1">
            <a:off x="5152409" y="0"/>
            <a:ext cx="704946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55FAF6-A146-E1A3-F004-9CD632552BA9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766737" y="366994"/>
            <a:ext cx="4956944" cy="13295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/>
          </a:lstStyle>
          <a:p>
            <a:pPr>
              <a:lnSpc>
                <a:spcPct val="90000"/>
              </a:lnSpc>
              <a:tabLst>
                <a:tab pos="2150480"/>
              </a:tabLst>
              <a:defRPr/>
            </a:pPr>
            <a:r>
              <a:rPr lang="ru-RU" sz="3200" b="1">
                <a:solidFill>
                  <a:srgbClr val="4E75D8"/>
                </a:solidFill>
                <a:latin typeface="Montserrat" pitchFamily="2" charset="0"/>
              </a:rPr>
              <a:t>Основные направления поддержки 2023</a:t>
            </a:r>
          </a:p>
        </p:txBody>
      </p:sp>
      <p:grpSp>
        <p:nvGrpSpPr>
          <p:cNvPr id="4" name="Группа 3"/>
          <p:cNvGrpSpPr/>
          <p:nvPr>
            <p:custDataLst>
              <p:tags r:id="rId7"/>
            </p:custDataLst>
          </p:nvPr>
        </p:nvGrpSpPr>
        <p:grpSpPr>
          <a:xfrm>
            <a:off x="9763654" y="1388447"/>
            <a:ext cx="2225042" cy="3851000"/>
            <a:chOff x="9700479" y="621283"/>
            <a:chExt cx="2225042" cy="3851000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96A1D24E-FE08-598D-EE9E-6B065A2DDBC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 bwMode="auto">
            <a:xfrm>
              <a:off x="9700479" y="621283"/>
              <a:ext cx="1903038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defRPr/>
              </a:pPr>
              <a:r>
                <a:rPr lang="ru-RU" sz="1200" b="1">
                  <a:solidFill>
                    <a:srgbClr val="4E75D8"/>
                  </a:solidFill>
                  <a:latin typeface="Montserrat" pitchFamily="2" charset="0"/>
                </a:rPr>
                <a:t>ПРОСВЕТИТЕЛЬСКИЕ МЕРОПРИЯТИЯ</a:t>
              </a:r>
              <a:endParaRPr>
                <a:solidFill>
                  <a:srgbClr val="4E75D8"/>
                </a:solidFill>
                <a:latin typeface="Montserrat" pitchFamily="2" charset="77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FF0B4E7-2F45-BA1D-6FE1-E88E6EF83E73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auto">
            <a:xfrm>
              <a:off x="10497327" y="3126988"/>
              <a:ext cx="1428194" cy="276999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defRPr/>
              </a:pPr>
              <a:r>
                <a:rPr lang="ru-RU" sz="900" b="1">
                  <a:solidFill>
                    <a:srgbClr val="07074D"/>
                  </a:solidFill>
                  <a:latin typeface="Montserrat"/>
                </a:rPr>
                <a:t>Системное администрирование</a:t>
              </a:r>
              <a:endParaRPr sz="900">
                <a:solidFill>
                  <a:srgbClr val="07074D"/>
                </a:solidFill>
              </a:endParaRPr>
            </a:p>
          </p:txBody>
        </p:sp>
        <p:pic>
          <p:nvPicPr>
            <p:cNvPr id="7" name="Picture 4" descr="C:\Users\ksena\Downloads\Telegram Desktop\k2 (2).png">
              <a:extLst>
                <a:ext uri="{FF2B5EF4-FFF2-40B4-BE49-F238E27FC236}">
                  <a16:creationId xmlns:a16="http://schemas.microsoft.com/office/drawing/2014/main" id="{19FD6E28-A882-0769-5F21-ABFFC30C708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0"/>
            <a:stretch>
              <a:fillRect/>
            </a:stretch>
          </p:blipFill>
          <p:spPr bwMode="auto">
            <a:xfrm>
              <a:off x="9873462" y="3000545"/>
              <a:ext cx="475590" cy="480964"/>
            </a:xfrm>
            <a:prstGeom prst="rect">
              <a:avLst/>
            </a:prstGeom>
            <a:noFill/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CA7AB8A-5783-5C64-C0C2-810F4C831F73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10497327" y="2690888"/>
              <a:ext cx="778658" cy="138499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defRPr/>
              </a:pPr>
              <a:r>
                <a:rPr lang="ru-RU" sz="900" b="1">
                  <a:solidFill>
                    <a:srgbClr val="07074D"/>
                  </a:solidFill>
                  <a:latin typeface="Montserrat"/>
                </a:rPr>
                <a:t>Разработка</a:t>
              </a:r>
              <a:endParaRPr sz="900">
                <a:solidFill>
                  <a:srgbClr val="07074D"/>
                </a:solidFill>
              </a:endParaRPr>
            </a:p>
          </p:txBody>
        </p:sp>
        <p:pic>
          <p:nvPicPr>
            <p:cNvPr id="9" name="Picture 5" descr="C:\Users\ksena\Downloads\Telegram Desktop\k3 (3).png">
              <a:extLst>
                <a:ext uri="{FF2B5EF4-FFF2-40B4-BE49-F238E27FC236}">
                  <a16:creationId xmlns:a16="http://schemas.microsoft.com/office/drawing/2014/main" id="{29455411-4CD9-735B-0F70-331B5C1145D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9835172" y="2522930"/>
              <a:ext cx="579334" cy="408753"/>
            </a:xfrm>
            <a:prstGeom prst="rect">
              <a:avLst/>
            </a:prstGeom>
            <a:noFill/>
          </p:spPr>
        </p:pic>
        <p:pic>
          <p:nvPicPr>
            <p:cNvPr id="10" name="Picture 3" descr="C:\Users\ksena\Downloads\Telegram Desktop\k1 (3).png">
              <a:extLst>
                <a:ext uri="{FF2B5EF4-FFF2-40B4-BE49-F238E27FC236}">
                  <a16:creationId xmlns:a16="http://schemas.microsoft.com/office/drawing/2014/main" id="{9FFC29D8-0BA7-3EDE-BDD1-07261EA07F9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 bwMode="auto">
            <a:xfrm>
              <a:off x="9858938" y="4148134"/>
              <a:ext cx="490114" cy="324149"/>
            </a:xfrm>
            <a:prstGeom prst="rect">
              <a:avLst/>
            </a:prstGeom>
            <a:noFill/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F85A308-6F91-84E1-6A4F-55219E688C81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 bwMode="auto">
            <a:xfrm>
              <a:off x="10497327" y="4125460"/>
              <a:ext cx="1309316" cy="276999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defRPr/>
              </a:pPr>
              <a:r>
                <a:rPr lang="ru-RU" sz="900" b="1">
                  <a:solidFill>
                    <a:srgbClr val="07074D"/>
                  </a:solidFill>
                  <a:latin typeface="Montserrat"/>
                </a:rPr>
                <a:t>Информационная безопасность</a:t>
              </a:r>
              <a:endParaRPr sz="900">
                <a:solidFill>
                  <a:srgbClr val="07074D"/>
                </a:solidFill>
              </a:endParaRPr>
            </a:p>
          </p:txBody>
        </p:sp>
        <p:pic>
          <p:nvPicPr>
            <p:cNvPr id="12" name="Picture 6" descr="C:\Users\ksena\Downloads\Telegram Desktop\k4 (5).png">
              <a:extLst>
                <a:ext uri="{FF2B5EF4-FFF2-40B4-BE49-F238E27FC236}">
                  <a16:creationId xmlns:a16="http://schemas.microsoft.com/office/drawing/2014/main" id="{02B05C84-D676-071E-2FD7-8818051BB86C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9"/>
              </p:custDataLst>
            </p:nvPr>
          </p:nvPicPr>
          <p:blipFill>
            <a:blip r:embed="rId18"/>
            <a:stretch>
              <a:fillRect/>
            </a:stretch>
          </p:blipFill>
          <p:spPr bwMode="auto">
            <a:xfrm>
              <a:off x="9911923" y="3565305"/>
              <a:ext cx="437129" cy="437129"/>
            </a:xfrm>
            <a:prstGeom prst="rect">
              <a:avLst/>
            </a:prstGeom>
            <a:noFill/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882BBD2-BBD1-ACEE-25F5-3549430DE3F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auto">
            <a:xfrm>
              <a:off x="10497327" y="3701588"/>
              <a:ext cx="1147204" cy="138499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defRPr/>
              </a:pPr>
              <a:r>
                <a:rPr lang="ru-RU" sz="900" b="1">
                  <a:solidFill>
                    <a:srgbClr val="07074D"/>
                  </a:solidFill>
                  <a:latin typeface="Montserrat"/>
                </a:rPr>
                <a:t>Анализ данных</a:t>
              </a:r>
              <a:endParaRPr sz="900">
                <a:solidFill>
                  <a:srgbClr val="07074D"/>
                </a:solidFill>
              </a:endParaRPr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D8D812-4493-F10E-7E6F-705EA0CBC77F}"/>
              </a:ext>
            </a:extLst>
          </p:cNvPr>
          <p:cNvSpPr/>
          <p:nvPr>
            <p:custDataLst>
              <p:tags r:id="rId21"/>
            </p:custDataLst>
          </p:nvPr>
        </p:nvSpPr>
        <p:spPr bwMode="auto">
          <a:xfrm>
            <a:off x="5387214" y="6539354"/>
            <a:ext cx="3312274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 algn="ctr">
              <a:defRPr/>
            </a:pPr>
            <a:r>
              <a:rPr lang="ru-RU" sz="1200" b="1">
                <a:solidFill>
                  <a:srgbClr val="4E75D8"/>
                </a:solidFill>
                <a:latin typeface="Montserrat" pitchFamily="2" charset="0"/>
              </a:rPr>
              <a:t>ТЕХНОЛОГИЧЕСКАЯ ПОДДЕРЖКА</a:t>
            </a:r>
            <a:endParaRPr lang="ru-RU">
              <a:solidFill>
                <a:srgbClr val="4E75D8"/>
              </a:solidFill>
              <a:latin typeface="Montserrat" pitchFamily="2" charset="77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3FE819-5482-28E3-FA52-FD93B4B33D1A}"/>
              </a:ext>
            </a:extLst>
          </p:cNvPr>
          <p:cNvCxnSpPr>
            <a:stCxn id="26" idx="5"/>
          </p:cNvCxnSpPr>
          <p:nvPr>
            <p:custDataLst>
              <p:tags r:id="rId22"/>
            </p:custDataLst>
          </p:nvPr>
        </p:nvCxnSpPr>
        <p:spPr bwMode="auto">
          <a:xfrm flipH="1">
            <a:off x="2279576" y="5232299"/>
            <a:ext cx="2049481" cy="1633760"/>
          </a:xfrm>
          <a:prstGeom prst="line">
            <a:avLst/>
          </a:prstGeom>
          <a:ln>
            <a:solidFill>
              <a:srgbClr val="4E75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61A2BA6-B3BF-D307-0AD4-BF0E1F4EE934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 flipH="1" flipV="1">
            <a:off x="4061860" y="3180110"/>
            <a:ext cx="1531918" cy="3430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D54FF8A-5127-7431-0A69-F863668B224E}"/>
              </a:ext>
            </a:extLst>
          </p:cNvPr>
          <p:cNvCxnSpPr>
            <a:stCxn id="26" idx="3"/>
            <a:endCxn id="26" idx="4"/>
          </p:cNvCxnSpPr>
          <p:nvPr>
            <p:custDataLst>
              <p:tags r:id="rId24"/>
            </p:custDataLst>
          </p:nvPr>
        </p:nvCxnSpPr>
        <p:spPr bwMode="auto">
          <a:xfrm flipH="1">
            <a:off x="5550484" y="4894025"/>
            <a:ext cx="678626" cy="1315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496C46B3-C19E-5585-49A6-7017BE0FC04A}"/>
              </a:ext>
            </a:extLst>
          </p:cNvPr>
          <p:cNvCxnSpPr>
            <a:endCxn id="32" idx="4"/>
          </p:cNvCxnSpPr>
          <p:nvPr>
            <p:custDataLst>
              <p:tags r:id="rId25"/>
            </p:custDataLst>
          </p:nvPr>
        </p:nvCxnSpPr>
        <p:spPr bwMode="auto">
          <a:xfrm flipV="1">
            <a:off x="7048505" y="1293525"/>
            <a:ext cx="140526" cy="10763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03">
            <a:extLst>
              <a:ext uri="{FF2B5EF4-FFF2-40B4-BE49-F238E27FC236}">
                <a16:creationId xmlns:a16="http://schemas.microsoft.com/office/drawing/2014/main" id="{DD18AA4A-02D4-9EBA-7576-D53CE534E0F8}"/>
              </a:ext>
            </a:extLst>
          </p:cNvPr>
          <p:cNvSpPr/>
          <p:nvPr>
            <p:custDataLst>
              <p:tags r:id="rId26"/>
            </p:custDataLst>
          </p:nvPr>
        </p:nvSpPr>
        <p:spPr bwMode="auto">
          <a:xfrm>
            <a:off x="8137372" y="2325366"/>
            <a:ext cx="1578344" cy="2710948"/>
          </a:xfrm>
          <a:custGeom>
            <a:gdLst>
              <a:gd name="connsiteX0" fmla="*/ 6921 w 1839634"/>
              <a:gd name="connsiteY0" fmla="*/ 1194628 h 3940150"/>
              <a:gd name="connsiteX1" fmla="*/ 927148 w 1839634"/>
              <a:gd name="connsiteY1" fmla="*/ 0 h 3940150"/>
              <a:gd name="connsiteX2" fmla="*/ 1839634 w 1839634"/>
              <a:gd name="connsiteY2" fmla="*/ 2013670 h 3940150"/>
              <a:gd name="connsiteX3" fmla="*/ 915374 w 1839634"/>
              <a:gd name="connsiteY3" fmla="*/ 3940150 h 3940150"/>
              <a:gd name="connsiteX4" fmla="*/ 0 w 1839634"/>
              <a:gd name="connsiteY4" fmla="*/ 3235222 h 3940150"/>
              <a:gd name="connsiteX5" fmla="*/ 6921 w 1839634"/>
              <a:gd name="connsiteY5" fmla="*/ 1194628 h 39401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39634" h="3940150" extrusionOk="0">
                <a:moveTo>
                  <a:pt x="6921" y="1194628"/>
                </a:moveTo>
                <a:lnTo>
                  <a:pt x="927148" y="0"/>
                </a:lnTo>
                <a:lnTo>
                  <a:pt x="1839634" y="2013670"/>
                </a:lnTo>
                <a:lnTo>
                  <a:pt x="915374" y="3940150"/>
                </a:lnTo>
                <a:lnTo>
                  <a:pt x="0" y="3235222"/>
                </a:lnTo>
                <a:lnTo>
                  <a:pt x="6921" y="1194628"/>
                </a:lnTo>
                <a:close/>
              </a:path>
            </a:pathLst>
          </a:custGeom>
          <a:gradFill>
            <a:gsLst>
              <a:gs pos="33000">
                <a:srgbClr val="3A89F2">
                  <a:alpha val="44000"/>
                </a:srgbClr>
              </a:gs>
              <a:gs pos="76000">
                <a:srgbClr val="25A4F4">
                  <a:alpha val="1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21" name="Полилиния 104">
            <a:extLst>
              <a:ext uri="{FF2B5EF4-FFF2-40B4-BE49-F238E27FC236}">
                <a16:creationId xmlns:a16="http://schemas.microsoft.com/office/drawing/2014/main" id="{7F82D21C-6A9E-8EFE-8FB7-8FDC7DBC83F8}"/>
              </a:ext>
            </a:extLst>
          </p:cNvPr>
          <p:cNvSpPr/>
          <p:nvPr>
            <p:custDataLst>
              <p:tags r:id="rId27"/>
            </p:custDataLst>
          </p:nvPr>
        </p:nvSpPr>
        <p:spPr bwMode="auto">
          <a:xfrm>
            <a:off x="6821184" y="4530704"/>
            <a:ext cx="2349209" cy="1762378"/>
          </a:xfrm>
          <a:custGeom>
            <a:gdLst>
              <a:gd name="connsiteX0" fmla="*/ 0 w 3400828"/>
              <a:gd name="connsiteY0" fmla="*/ 23945461 h 23945461"/>
              <a:gd name="connsiteX1" fmla="*/ 67628 w 3400828"/>
              <a:gd name="connsiteY1" fmla="*/ 9297100 h 23945461"/>
              <a:gd name="connsiteX2" fmla="*/ 1913207 w 3400828"/>
              <a:gd name="connsiteY2" fmla="*/ 0 h 23945461"/>
              <a:gd name="connsiteX3" fmla="*/ 3400828 w 3400828"/>
              <a:gd name="connsiteY3" fmla="*/ 5808068 h 23945461"/>
              <a:gd name="connsiteX4" fmla="*/ 2145267 w 3400828"/>
              <a:gd name="connsiteY4" fmla="*/ 23719933 h 23945461"/>
              <a:gd name="connsiteX5" fmla="*/ 0 w 3400828"/>
              <a:gd name="connsiteY5" fmla="*/ 23945461 h 23945461"/>
              <a:gd name="connsiteX6" fmla="*/ 0 w 3483561"/>
              <a:gd name="connsiteY6" fmla="*/ 25492287 h 2549228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00828" h="23945461" extrusionOk="0">
                <a:moveTo>
                  <a:pt x="0" y="23945461"/>
                </a:moveTo>
                <a:cubicBezTo>
                  <a:pt x="13350" y="17974167"/>
                  <a:pt x="54278" y="15268394"/>
                  <a:pt x="67628" y="9297100"/>
                </a:cubicBezTo>
                <a:lnTo>
                  <a:pt x="1913207" y="0"/>
                </a:lnTo>
                <a:lnTo>
                  <a:pt x="3400828" y="5808068"/>
                </a:lnTo>
                <a:lnTo>
                  <a:pt x="2145267" y="23719933"/>
                </a:lnTo>
                <a:lnTo>
                  <a:pt x="0" y="23945461"/>
                </a:lnTo>
                <a:close/>
              </a:path>
            </a:pathLst>
          </a:custGeom>
          <a:gradFill>
            <a:gsLst>
              <a:gs pos="33000">
                <a:srgbClr val="2974F1">
                  <a:alpha val="19000"/>
                </a:srgbClr>
              </a:gs>
              <a:gs pos="76000">
                <a:srgbClr val="23A6F4">
                  <a:alpha val="34000"/>
                </a:srgbClr>
              </a:gs>
            </a:gsLst>
            <a:lin ang="3600000" scaled="0"/>
          </a:gradFill>
        </p:spPr>
        <p:txBody>
          <a:bodyPr wrap="square" lIns="108000" tIns="108000" rIns="108000" bIns="108000">
            <a:spAutoFit/>
          </a:bodyPr>
          <a:lstStyle>
            <a:defPPr/>
          </a:lstStyle>
          <a:p>
            <a:pPr>
              <a:defRPr/>
            </a:pPr>
            <a:endParaRPr lang="ru-RU" sz="28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1318EB1-350A-738C-954A-7A5BFD1BE1D6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8373927" y="3599561"/>
            <a:ext cx="1167747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Образовательные мероприятия </a:t>
            </a:r>
            <a:br>
              <a:rPr lang="ru-RU" sz="900" b="1">
                <a:solidFill>
                  <a:srgbClr val="07074D"/>
                </a:solidFill>
                <a:latin typeface="Montserrat"/>
              </a:rPr>
            </a:br>
            <a:r>
              <a:rPr lang="ru-RU" sz="900" b="1">
                <a:solidFill>
                  <a:srgbClr val="07074D"/>
                </a:solidFill>
                <a:latin typeface="Montserrat"/>
              </a:rPr>
              <a:t>с участием профильных экспертов</a:t>
            </a:r>
            <a:endParaRPr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29DF966-B052-3436-C112-5C595FEADA35}"/>
              </a:ext>
            </a:extLst>
          </p:cNvPr>
          <p:cNvSpPr/>
          <p:nvPr>
            <p:custDataLst>
              <p:tags r:id="rId29"/>
            </p:custDataLst>
          </p:nvPr>
        </p:nvSpPr>
        <p:spPr bwMode="auto">
          <a:xfrm>
            <a:off x="7368182" y="5349555"/>
            <a:ext cx="1021000" cy="2758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Федеральный </a:t>
            </a:r>
            <a:br>
              <a:rPr lang="ru-RU" sz="900" b="1">
                <a:solidFill>
                  <a:srgbClr val="07074D"/>
                </a:solidFill>
                <a:latin typeface="Montserrat"/>
              </a:rPr>
            </a:br>
            <a:r>
              <a:rPr lang="ru-RU" sz="900" b="1">
                <a:solidFill>
                  <a:srgbClr val="07074D"/>
                </a:solidFill>
                <a:latin typeface="Montserrat"/>
              </a:rPr>
              <a:t>ХАБ</a:t>
            </a:r>
            <a:endParaRPr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AD7C1BB-C4B5-01D7-0E89-9DD3C87150EC}"/>
              </a:ext>
            </a:extLst>
          </p:cNvPr>
          <p:cNvSpPr/>
          <p:nvPr>
            <p:custDataLst>
              <p:tags r:id="rId30"/>
            </p:custDataLst>
          </p:nvPr>
        </p:nvSpPr>
        <p:spPr bwMode="auto">
          <a:xfrm>
            <a:off x="7364117" y="5662508"/>
            <a:ext cx="1215670" cy="2125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600"/>
              </a:spcAft>
              <a:defRPr/>
            </a:pPr>
            <a:r>
              <a:rPr lang="ru-RU" sz="700">
                <a:solidFill>
                  <a:srgbClr val="07074D"/>
                </a:solidFill>
                <a:latin typeface="Montserrat"/>
              </a:rPr>
              <a:t>репозиторий лучших проектов и наработок</a:t>
            </a:r>
          </a:p>
        </p:txBody>
      </p:sp>
      <p:sp>
        <p:nvSpPr>
          <p:cNvPr id="25" name="Полилиния 147">
            <a:extLst>
              <a:ext uri="{FF2B5EF4-FFF2-40B4-BE49-F238E27FC236}">
                <a16:creationId xmlns:a16="http://schemas.microsoft.com/office/drawing/2014/main" id="{2D127593-7F42-B533-FA51-821ED6A385C4}"/>
              </a:ext>
            </a:extLst>
          </p:cNvPr>
          <p:cNvSpPr/>
          <p:nvPr>
            <p:custDataLst>
              <p:tags r:id="rId31"/>
            </p:custDataLst>
          </p:nvPr>
        </p:nvSpPr>
        <p:spPr bwMode="auto">
          <a:xfrm>
            <a:off x="5379575" y="4803905"/>
            <a:ext cx="1496187" cy="1471574"/>
          </a:xfrm>
          <a:custGeom>
            <a:gdLst>
              <a:gd name="connsiteX0" fmla="*/ 805964 w 1743875"/>
              <a:gd name="connsiteY0" fmla="*/ 0 h 2138817"/>
              <a:gd name="connsiteX1" fmla="*/ 1740726 w 1743875"/>
              <a:gd name="connsiteY1" fmla="*/ 691064 h 2138817"/>
              <a:gd name="connsiteX2" fmla="*/ 1705286 w 1743875"/>
              <a:gd name="connsiteY2" fmla="*/ 2138817 h 2138817"/>
              <a:gd name="connsiteX3" fmla="*/ 495539 w 1743875"/>
              <a:gd name="connsiteY3" fmla="*/ 2110512 h 2138817"/>
              <a:gd name="connsiteX4" fmla="*/ 0 w 1743875"/>
              <a:gd name="connsiteY4" fmla="*/ 1598874 h 2138817"/>
              <a:gd name="connsiteX5" fmla="*/ 805964 w 1743875"/>
              <a:gd name="connsiteY5" fmla="*/ 0 h 213881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3875" h="2138817" extrusionOk="0">
                <a:moveTo>
                  <a:pt x="805964" y="0"/>
                </a:moveTo>
                <a:lnTo>
                  <a:pt x="1740726" y="691064"/>
                </a:lnTo>
                <a:cubicBezTo>
                  <a:pt x="1743875" y="1301468"/>
                  <a:pt x="1724341" y="848164"/>
                  <a:pt x="1705286" y="2138817"/>
                </a:cubicBezTo>
                <a:lnTo>
                  <a:pt x="495539" y="2110512"/>
                </a:lnTo>
                <a:lnTo>
                  <a:pt x="0" y="1598874"/>
                </a:lnTo>
                <a:lnTo>
                  <a:pt x="805964" y="0"/>
                </a:lnTo>
                <a:close/>
              </a:path>
            </a:pathLst>
          </a:custGeom>
          <a:solidFill>
            <a:srgbClr val="368EF2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defRPr/>
            </a:pPr>
            <a:endParaRPr lang="ru-RU"/>
          </a:p>
        </p:txBody>
      </p:sp>
      <p:sp>
        <p:nvSpPr>
          <p:cNvPr id="26" name="Полилиния 150">
            <a:extLst>
              <a:ext uri="{FF2B5EF4-FFF2-40B4-BE49-F238E27FC236}">
                <a16:creationId xmlns:a16="http://schemas.microsoft.com/office/drawing/2014/main" id="{F3532650-2CF0-EE7D-D6B9-3CD3984F9340}"/>
              </a:ext>
            </a:extLst>
          </p:cNvPr>
          <p:cNvSpPr/>
          <p:nvPr>
            <p:custDataLst>
              <p:tags r:id="rId32"/>
            </p:custDataLst>
          </p:nvPr>
        </p:nvSpPr>
        <p:spPr bwMode="auto">
          <a:xfrm>
            <a:off x="4325224" y="4165795"/>
            <a:ext cx="1903886" cy="2043418"/>
          </a:xfrm>
          <a:custGeom>
            <a:gdLst>
              <a:gd name="connsiteX0" fmla="*/ 0 w 2756157"/>
              <a:gd name="connsiteY0" fmla="*/ 5266990 h 27763943"/>
              <a:gd name="connsiteX1" fmla="*/ 1867940 w 2756157"/>
              <a:gd name="connsiteY1" fmla="*/ 0 h 27763943"/>
              <a:gd name="connsiteX2" fmla="*/ 1871067 w 2756157"/>
              <a:gd name="connsiteY2" fmla="*/ 4931249 h 27763943"/>
              <a:gd name="connsiteX3" fmla="*/ 2756157 w 2756157"/>
              <a:gd name="connsiteY3" fmla="*/ 9894476 h 27763943"/>
              <a:gd name="connsiteX4" fmla="*/ 1773745 w 2756157"/>
              <a:gd name="connsiteY4" fmla="*/ 27763943 h 27763943"/>
              <a:gd name="connsiteX5" fmla="*/ 5549 w 2756157"/>
              <a:gd name="connsiteY5" fmla="*/ 14490606 h 27763943"/>
              <a:gd name="connsiteX6" fmla="*/ 0 w 2756157"/>
              <a:gd name="connsiteY6" fmla="*/ 5266990 h 2776394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6157" h="27763943" extrusionOk="0">
                <a:moveTo>
                  <a:pt x="0" y="5266990"/>
                </a:moveTo>
                <a:lnTo>
                  <a:pt x="1867940" y="0"/>
                </a:lnTo>
                <a:cubicBezTo>
                  <a:pt x="1854583" y="292246"/>
                  <a:pt x="1893511" y="4849090"/>
                  <a:pt x="1871067" y="4931249"/>
                </a:cubicBezTo>
                <a:lnTo>
                  <a:pt x="2756157" y="9894476"/>
                </a:lnTo>
                <a:lnTo>
                  <a:pt x="1773745" y="27763943"/>
                </a:lnTo>
                <a:lnTo>
                  <a:pt x="5549" y="14490606"/>
                </a:lnTo>
                <a:cubicBezTo>
                  <a:pt x="3699" y="11416067"/>
                  <a:pt x="1850" y="8341529"/>
                  <a:pt x="0" y="5266990"/>
                </a:cubicBezTo>
                <a:close/>
              </a:path>
            </a:pathLst>
          </a:custGeom>
          <a:gradFill>
            <a:gsLst>
              <a:gs pos="33000">
                <a:srgbClr val="3C86F1">
                  <a:alpha val="53000"/>
                </a:srgbClr>
              </a:gs>
              <a:gs pos="76000">
                <a:srgbClr val="2A9EF3">
                  <a:alpha val="14000"/>
                </a:srgbClr>
              </a:gs>
            </a:gsLst>
            <a:lin ang="9000000" scaled="0"/>
          </a:gradFill>
        </p:spPr>
        <p:txBody>
          <a:bodyPr wrap="square" lIns="108000" tIns="108000" rIns="108000" bIns="108000">
            <a:spAutoFit/>
          </a:bodyPr>
          <a:lstStyle>
            <a:defPPr/>
          </a:lstStyle>
          <a:p>
            <a:pPr>
              <a:defRPr/>
            </a:pPr>
            <a:endParaRPr lang="ru-RU" sz="2800" b="1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7" name="Полилиния 153">
            <a:extLst>
              <a:ext uri="{FF2B5EF4-FFF2-40B4-BE49-F238E27FC236}">
                <a16:creationId xmlns:a16="http://schemas.microsoft.com/office/drawing/2014/main" id="{E0409896-50E3-D443-E646-9757E2D7CA8C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4067798" y="3232886"/>
            <a:ext cx="1550026" cy="1396178"/>
          </a:xfrm>
          <a:custGeom>
            <a:gdLst>
              <a:gd name="connsiteX0" fmla="*/ 255320 w 1550026"/>
              <a:gd name="connsiteY0" fmla="*/ 0 h 1401746"/>
              <a:gd name="connsiteX1" fmla="*/ 1550026 w 1550026"/>
              <a:gd name="connsiteY1" fmla="*/ 293778 h 1401746"/>
              <a:gd name="connsiteX2" fmla="*/ 1535380 w 1550026"/>
              <a:gd name="connsiteY2" fmla="*/ 945338 h 1401746"/>
              <a:gd name="connsiteX3" fmla="*/ 496587 w 1550026"/>
              <a:gd name="connsiteY3" fmla="*/ 1401746 h 1401746"/>
              <a:gd name="connsiteX4" fmla="*/ 0 w 1550026"/>
              <a:gd name="connsiteY4" fmla="*/ 469533 h 1401746"/>
              <a:gd name="connsiteX5" fmla="*/ 255320 w 1550026"/>
              <a:gd name="connsiteY5" fmla="*/ 0 h 140174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0026" h="1401746" extrusionOk="0">
                <a:moveTo>
                  <a:pt x="255320" y="0"/>
                </a:moveTo>
                <a:lnTo>
                  <a:pt x="1550026" y="293778"/>
                </a:lnTo>
                <a:lnTo>
                  <a:pt x="1535380" y="945338"/>
                </a:lnTo>
                <a:lnTo>
                  <a:pt x="496587" y="1401746"/>
                </a:lnTo>
                <a:lnTo>
                  <a:pt x="0" y="469533"/>
                </a:lnTo>
                <a:lnTo>
                  <a:pt x="255320" y="0"/>
                </a:lnTo>
                <a:close/>
              </a:path>
            </a:pathLst>
          </a:custGeom>
          <a:gradFill>
            <a:gsLst>
              <a:gs pos="33000">
                <a:srgbClr val="3A89F2">
                  <a:alpha val="44000"/>
                </a:srgbClr>
              </a:gs>
              <a:gs pos="76000">
                <a:srgbClr val="25A4F4">
                  <a:alpha val="18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28" name="Полилиния 155">
            <a:extLst>
              <a:ext uri="{FF2B5EF4-FFF2-40B4-BE49-F238E27FC236}">
                <a16:creationId xmlns:a16="http://schemas.microsoft.com/office/drawing/2014/main" id="{94128F8C-3EB3-C51F-8967-32EDDAAB28F7}"/>
              </a:ext>
            </a:extLst>
          </p:cNvPr>
          <p:cNvSpPr/>
          <p:nvPr>
            <p:custDataLst>
              <p:tags r:id="rId34"/>
            </p:custDataLst>
          </p:nvPr>
        </p:nvSpPr>
        <p:spPr bwMode="auto">
          <a:xfrm>
            <a:off x="3988926" y="1416324"/>
            <a:ext cx="2375066" cy="2122580"/>
          </a:xfrm>
          <a:custGeom>
            <a:gdLst>
              <a:gd name="connsiteX0" fmla="*/ 2768250 w 2768250"/>
              <a:gd name="connsiteY0" fmla="*/ 1714303 h 3085004"/>
              <a:gd name="connsiteX1" fmla="*/ 1903169 w 2768250"/>
              <a:gd name="connsiteY1" fmla="*/ 2371224 h 3085004"/>
              <a:gd name="connsiteX2" fmla="*/ 1891855 w 2768250"/>
              <a:gd name="connsiteY2" fmla="*/ 3085004 h 3085004"/>
              <a:gd name="connsiteX3" fmla="*/ 0 w 2768250"/>
              <a:gd name="connsiteY3" fmla="*/ 2886739 h 3085004"/>
              <a:gd name="connsiteX4" fmla="*/ 507168 w 2768250"/>
              <a:gd name="connsiteY4" fmla="*/ 1050699 h 3085004"/>
              <a:gd name="connsiteX5" fmla="*/ 2096220 w 2768250"/>
              <a:gd name="connsiteY5" fmla="*/ 0 h 3085004"/>
              <a:gd name="connsiteX6" fmla="*/ 2768250 w 2768250"/>
              <a:gd name="connsiteY6" fmla="*/ 1714303 h 30850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68250" h="3085004" extrusionOk="0">
                <a:moveTo>
                  <a:pt x="2768250" y="1714303"/>
                </a:moveTo>
                <a:lnTo>
                  <a:pt x="1903169" y="2371224"/>
                </a:lnTo>
                <a:cubicBezTo>
                  <a:pt x="1906318" y="2981628"/>
                  <a:pt x="1888706" y="2474600"/>
                  <a:pt x="1891855" y="3085004"/>
                </a:cubicBezTo>
                <a:lnTo>
                  <a:pt x="0" y="2886739"/>
                </a:lnTo>
                <a:lnTo>
                  <a:pt x="507168" y="1050699"/>
                </a:lnTo>
                <a:lnTo>
                  <a:pt x="2096220" y="0"/>
                </a:lnTo>
                <a:lnTo>
                  <a:pt x="2768250" y="1714303"/>
                </a:lnTo>
                <a:close/>
              </a:path>
            </a:pathLst>
          </a:custGeom>
          <a:gradFill>
            <a:gsLst>
              <a:gs pos="33000">
                <a:srgbClr val="3A89F2">
                  <a:alpha val="44000"/>
                </a:srgbClr>
              </a:gs>
              <a:gs pos="76000">
                <a:srgbClr val="25A4F4">
                  <a:alpha val="1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CBBEABF-984F-61D5-DDFA-A893D6DD882B}"/>
              </a:ext>
            </a:extLst>
          </p:cNvPr>
          <p:cNvSpPr/>
          <p:nvPr>
            <p:custDataLst>
              <p:tags r:id="rId35"/>
            </p:custDataLst>
          </p:nvPr>
        </p:nvSpPr>
        <p:spPr bwMode="auto">
          <a:xfrm>
            <a:off x="4374529" y="3695790"/>
            <a:ext cx="1106434" cy="333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80000"/>
              </a:lnSpc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Федеральные конкурсные мероприятия</a:t>
            </a:r>
            <a:endParaRPr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378EB297-7CC4-8D09-EEBB-1E42CED12E0C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4682015" y="4721664"/>
            <a:ext cx="1357745" cy="7137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Система мониторинга деятельности образовательных организаций</a:t>
            </a:r>
            <a:endParaRPr/>
          </a:p>
        </p:txBody>
      </p:sp>
      <p:sp>
        <p:nvSpPr>
          <p:cNvPr id="31" name="Полилиния 176">
            <a:extLst>
              <a:ext uri="{FF2B5EF4-FFF2-40B4-BE49-F238E27FC236}">
                <a16:creationId xmlns:a16="http://schemas.microsoft.com/office/drawing/2014/main" id="{8D1FE9F9-61A0-DDBD-93C9-C320A6BACE6C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5781803" y="1252122"/>
            <a:ext cx="1597231" cy="1411499"/>
          </a:xfrm>
          <a:custGeom>
            <a:gdLst>
              <a:gd name="connsiteX0" fmla="*/ 1597231 w 1597231"/>
              <a:gd name="connsiteY0" fmla="*/ 199450 h 1417128"/>
              <a:gd name="connsiteX1" fmla="*/ 1324395 w 1597231"/>
              <a:gd name="connsiteY1" fmla="*/ 1164183 h 1417128"/>
              <a:gd name="connsiteX2" fmla="*/ 1095993 w 1597231"/>
              <a:gd name="connsiteY2" fmla="*/ 1026034 h 1417128"/>
              <a:gd name="connsiteX3" fmla="*/ 443147 w 1597231"/>
              <a:gd name="connsiteY3" fmla="*/ 1417128 h 1417128"/>
              <a:gd name="connsiteX4" fmla="*/ 0 w 1597231"/>
              <a:gd name="connsiteY4" fmla="*/ 449289 h 1417128"/>
              <a:gd name="connsiteX5" fmla="*/ 1035133 w 1597231"/>
              <a:gd name="connsiteY5" fmla="*/ 0 h 1417128"/>
              <a:gd name="connsiteX6" fmla="*/ 1597231 w 1597231"/>
              <a:gd name="connsiteY6" fmla="*/ 199450 h 141712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7231" h="1417128" extrusionOk="0">
                <a:moveTo>
                  <a:pt x="1597231" y="199450"/>
                </a:moveTo>
                <a:lnTo>
                  <a:pt x="1324395" y="1164183"/>
                </a:lnTo>
                <a:lnTo>
                  <a:pt x="1095993" y="1026034"/>
                </a:lnTo>
                <a:lnTo>
                  <a:pt x="443147" y="1417128"/>
                </a:lnTo>
                <a:lnTo>
                  <a:pt x="0" y="449289"/>
                </a:lnTo>
                <a:lnTo>
                  <a:pt x="1035133" y="0"/>
                </a:lnTo>
                <a:lnTo>
                  <a:pt x="1597231" y="199450"/>
                </a:lnTo>
                <a:close/>
              </a:path>
            </a:pathLst>
          </a:custGeom>
          <a:gradFill>
            <a:gsLst>
              <a:gs pos="33000">
                <a:srgbClr val="3A89F2">
                  <a:alpha val="44000"/>
                </a:srgbClr>
              </a:gs>
              <a:gs pos="76000">
                <a:srgbClr val="25A4F4">
                  <a:alpha val="1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>
              <a:defRPr/>
            </a:pPr>
            <a:endParaRPr lang="ru-RU"/>
          </a:p>
        </p:txBody>
      </p:sp>
      <p:sp>
        <p:nvSpPr>
          <p:cNvPr id="32" name="Полилиния 177">
            <a:extLst>
              <a:ext uri="{FF2B5EF4-FFF2-40B4-BE49-F238E27FC236}">
                <a16:creationId xmlns:a16="http://schemas.microsoft.com/office/drawing/2014/main" id="{18EC4005-C42D-74F0-7354-D58090A88C4A}"/>
              </a:ext>
            </a:extLst>
          </p:cNvPr>
          <p:cNvSpPr/>
          <p:nvPr>
            <p:custDataLst>
              <p:tags r:id="rId38"/>
            </p:custDataLst>
          </p:nvPr>
        </p:nvSpPr>
        <p:spPr bwMode="auto">
          <a:xfrm>
            <a:off x="7056718" y="1282894"/>
            <a:ext cx="2098695" cy="1877431"/>
          </a:xfrm>
          <a:custGeom>
            <a:gdLst>
              <a:gd name="connsiteX0" fmla="*/ 1391046 w 2446127"/>
              <a:gd name="connsiteY0" fmla="*/ 0 h 2728700"/>
              <a:gd name="connsiteX1" fmla="*/ 2436058 w 2446127"/>
              <a:gd name="connsiteY1" fmla="*/ 1679802 h 2728700"/>
              <a:gd name="connsiteX2" fmla="*/ 1269000 w 2446127"/>
              <a:gd name="connsiteY2" fmla="*/ 2703026 h 2728700"/>
              <a:gd name="connsiteX3" fmla="*/ 0 w 2446127"/>
              <a:gd name="connsiteY3" fmla="*/ 1628005 h 2728700"/>
              <a:gd name="connsiteX4" fmla="*/ 154217 w 2446127"/>
              <a:gd name="connsiteY4" fmla="*/ 15451 h 2728700"/>
              <a:gd name="connsiteX5" fmla="*/ 1391046 w 2446127"/>
              <a:gd name="connsiteY5" fmla="*/ 0 h 27287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127" h="2728700" extrusionOk="0">
                <a:moveTo>
                  <a:pt x="1391046" y="0"/>
                </a:moveTo>
                <a:lnTo>
                  <a:pt x="2436058" y="1679802"/>
                </a:lnTo>
                <a:cubicBezTo>
                  <a:pt x="2446127" y="1688511"/>
                  <a:pt x="1252009" y="2728700"/>
                  <a:pt x="1269000" y="2703026"/>
                </a:cubicBezTo>
                <a:lnTo>
                  <a:pt x="0" y="1628005"/>
                </a:lnTo>
                <a:lnTo>
                  <a:pt x="154217" y="15451"/>
                </a:lnTo>
                <a:lnTo>
                  <a:pt x="1391046" y="0"/>
                </a:lnTo>
                <a:close/>
              </a:path>
            </a:pathLst>
          </a:custGeom>
          <a:gradFill>
            <a:gsLst>
              <a:gs pos="33000">
                <a:srgbClr val="3A89F2">
                  <a:alpha val="44000"/>
                </a:srgbClr>
              </a:gs>
              <a:gs pos="76000">
                <a:srgbClr val="25A4F4">
                  <a:alpha val="18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213BACC-F787-2CDE-7CD1-3E1563F27258}"/>
              </a:ext>
            </a:extLst>
          </p:cNvPr>
          <p:cNvSpPr/>
          <p:nvPr>
            <p:custDataLst>
              <p:tags r:id="rId39"/>
            </p:custDataLst>
          </p:nvPr>
        </p:nvSpPr>
        <p:spPr bwMode="auto">
          <a:xfrm>
            <a:off x="6130188" y="1678635"/>
            <a:ext cx="1086633" cy="331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80000"/>
              </a:lnSpc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Федеральный календарь активностей</a:t>
            </a:r>
            <a:endParaRPr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9AF76B8-7694-9D6C-9475-45E0D49D0D17}"/>
              </a:ext>
            </a:extLst>
          </p:cNvPr>
          <p:cNvSpPr/>
          <p:nvPr>
            <p:custDataLst>
              <p:tags r:id="rId40"/>
            </p:custDataLst>
          </p:nvPr>
        </p:nvSpPr>
        <p:spPr bwMode="auto">
          <a:xfrm>
            <a:off x="7474294" y="1958541"/>
            <a:ext cx="1409246" cy="4455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80000"/>
              </a:lnSpc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Единый центр консультационно-методической  поддержки</a:t>
            </a:r>
            <a:endParaRPr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DEA328D-D99F-64E7-8051-18A505BDAD3C}"/>
              </a:ext>
            </a:extLst>
          </p:cNvPr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5089" y="2182698"/>
            <a:ext cx="3808248" cy="3133018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5BA2505-DC32-37AF-E84D-A1829A8D790B}"/>
              </a:ext>
            </a:extLst>
          </p:cNvPr>
          <p:cNvSpPr/>
          <p:nvPr>
            <p:custDataLst>
              <p:tags r:id="rId43"/>
            </p:custDataLst>
          </p:nvPr>
        </p:nvSpPr>
        <p:spPr bwMode="auto">
          <a:xfrm>
            <a:off x="4566965" y="2243834"/>
            <a:ext cx="1362733" cy="2230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80000"/>
              </a:lnSpc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Профессиональное сообщество</a:t>
            </a:r>
            <a:endParaRPr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919A2C3-0C49-787E-0E64-EEC89EE5EC3C}"/>
              </a:ext>
            </a:extLst>
          </p:cNvPr>
          <p:cNvSpPr/>
          <p:nvPr>
            <p:custDataLst>
              <p:tags r:id="rId44"/>
            </p:custDataLst>
          </p:nvPr>
        </p:nvSpPr>
        <p:spPr bwMode="auto">
          <a:xfrm>
            <a:off x="4563772" y="2464272"/>
            <a:ext cx="1358701" cy="4250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600"/>
              </a:spcAft>
              <a:defRPr/>
            </a:pPr>
            <a:r>
              <a:rPr lang="ru-RU" sz="700">
                <a:solidFill>
                  <a:srgbClr val="07074D"/>
                </a:solidFill>
                <a:latin typeface="Montserrat"/>
              </a:rPr>
              <a:t>экспертная группа из числа активных руководителей Центров «</a:t>
            </a:r>
            <a:r>
              <a:rPr lang="en-US" sz="700">
                <a:solidFill>
                  <a:srgbClr val="07074D"/>
                </a:solidFill>
                <a:latin typeface="Montserrat"/>
              </a:rPr>
              <a:t>IT</a:t>
            </a:r>
            <a:r>
              <a:rPr lang="ru-RU" sz="700">
                <a:solidFill>
                  <a:srgbClr val="07074D"/>
                </a:solidFill>
                <a:latin typeface="Montserrat"/>
              </a:rPr>
              <a:t>-куб», учителей </a:t>
            </a:r>
            <a:br>
              <a:rPr lang="ru-RU" sz="700">
                <a:solidFill>
                  <a:srgbClr val="07074D"/>
                </a:solidFill>
                <a:latin typeface="Montserrat"/>
              </a:rPr>
            </a:br>
            <a:r>
              <a:rPr lang="ru-RU" sz="700">
                <a:solidFill>
                  <a:srgbClr val="07074D"/>
                </a:solidFill>
                <a:latin typeface="Montserrat"/>
              </a:rPr>
              <a:t>и детей</a:t>
            </a:r>
            <a:endParaRPr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4CC402A4-5A28-E14A-98B7-1D6E35242171}"/>
              </a:ext>
            </a:extLst>
          </p:cNvPr>
          <p:cNvSpPr/>
          <p:nvPr>
            <p:custDataLst>
              <p:tags r:id="rId45"/>
            </p:custDataLst>
          </p:nvPr>
        </p:nvSpPr>
        <p:spPr bwMode="auto">
          <a:xfrm>
            <a:off x="5918513" y="5513595"/>
            <a:ext cx="970722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600"/>
              </a:spcAft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ЕАИС ДО,</a:t>
            </a:r>
          </a:p>
          <a:p>
            <a:pPr>
              <a:defRPr/>
            </a:pPr>
            <a:r>
              <a:rPr lang="ru-RU" sz="900" b="1">
                <a:solidFill>
                  <a:srgbClr val="07074D"/>
                </a:solidFill>
                <a:latin typeface="Montserrat"/>
              </a:rPr>
              <a:t>Региональные навигаторы</a:t>
            </a:r>
            <a:endParaRPr/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93A382B1-122A-F586-F767-51CAE696F137}"/>
              </a:ext>
            </a:extLst>
          </p:cNvPr>
          <p:cNvGrpSpPr/>
          <p:nvPr>
            <p:custDataLst>
              <p:tags r:id="rId46"/>
            </p:custDataLst>
          </p:nvPr>
        </p:nvGrpSpPr>
        <p:grpSpPr>
          <a:xfrm>
            <a:off x="823088" y="1891779"/>
            <a:ext cx="2785145" cy="4052346"/>
            <a:chOff x="1055506" y="1874502"/>
            <a:chExt cx="2785145" cy="4052346"/>
          </a:xfrm>
        </p:grpSpPr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1B59EE1B-BD91-DE49-8737-1773A0C71908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 bwMode="auto">
            <a:xfrm>
              <a:off x="1055688" y="4421235"/>
              <a:ext cx="220059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600"/>
                </a:spcAft>
                <a:defRPr/>
              </a:pPr>
              <a:r>
                <a:rPr lang="ru-RU" sz="1200" b="1">
                  <a:solidFill>
                    <a:srgbClr val="07074D"/>
                  </a:solidFill>
                  <a:latin typeface="Montserrat"/>
                </a:rPr>
                <a:t>Всероссийский хакатон по программированию</a:t>
              </a:r>
              <a:endParaRPr sz="1200" b="1">
                <a:solidFill>
                  <a:srgbClr val="07074D"/>
                </a:solidFill>
              </a:endParaRP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EB4DE327-D510-6BC6-7AFE-6AB84753F4DE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auto">
            <a:xfrm>
              <a:off x="1081876" y="2346237"/>
              <a:ext cx="2758775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600"/>
                </a:spcAft>
                <a:defRPr/>
              </a:pPr>
              <a:r>
                <a:rPr lang="ru-RU" sz="1200" b="1">
                  <a:solidFill>
                    <a:srgbClr val="07074D"/>
                  </a:solidFill>
                  <a:latin typeface="Montserrat"/>
                </a:rPr>
                <a:t>Всероссийский конкурс педагогов Центров "IT-куб"</a:t>
              </a:r>
              <a:endParaRPr sz="1200" b="1">
                <a:solidFill>
                  <a:srgbClr val="07074D"/>
                </a:solidFill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2455B30C-CD65-030E-8151-C12E5984C12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 bwMode="auto">
            <a:xfrm>
              <a:off x="1055506" y="2780251"/>
              <a:ext cx="2619297" cy="1173550"/>
            </a:xfrm>
            <a:prstGeom prst="rect">
              <a:avLst/>
            </a:prstGeom>
            <a:solidFill>
              <a:srgbClr val="4176ED">
                <a:alpha val="31000"/>
              </a:srgbClr>
            </a:solidFill>
          </p:spPr>
          <p:txBody>
            <a:bodyPr wrap="square" tIns="144000" bIns="180000">
              <a:spAutoFit/>
            </a:bodyPr>
            <a:lstStyle>
              <a:defPPr/>
            </a:lstStyle>
            <a:p>
              <a:pPr>
                <a:spcBef>
                  <a:spcPts val="600"/>
                </a:spcBef>
                <a:defRPr/>
              </a:pPr>
              <a:r>
                <a:rPr lang="ru-RU" sz="1000">
                  <a:solidFill>
                    <a:srgbClr val="07074D"/>
                  </a:solidFill>
                  <a:latin typeface="Montserrat"/>
                </a:rPr>
                <a:t>Отборочный заочный этап:</a:t>
              </a:r>
              <a:br>
                <a:rPr lang="ru-RU" sz="1000">
                  <a:solidFill>
                    <a:srgbClr val="07074D"/>
                  </a:solidFill>
                  <a:latin typeface="Montserrat"/>
                </a:rPr>
              </a:br>
              <a:r>
                <a:rPr lang="ru-RU" sz="1000" b="1">
                  <a:solidFill>
                    <a:srgbClr val="07074D"/>
                  </a:solidFill>
                  <a:latin typeface="Montserrat"/>
                </a:rPr>
                <a:t>июнь-июль 2023</a:t>
              </a:r>
            </a:p>
            <a:p>
              <a:pPr>
                <a:spcBef>
                  <a:spcPts val="600"/>
                </a:spcBef>
                <a:defRPr/>
              </a:pPr>
              <a:r>
                <a:rPr lang="ru-RU" sz="1000">
                  <a:solidFill>
                    <a:srgbClr val="07074D"/>
                  </a:solidFill>
                  <a:latin typeface="Montserrat"/>
                </a:rPr>
                <a:t>Очный этап:</a:t>
              </a:r>
              <a:br>
                <a:rPr lang="ru-RU" sz="1000">
                  <a:solidFill>
                    <a:srgbClr val="07074D"/>
                  </a:solidFill>
                  <a:latin typeface="Montserrat"/>
                </a:rPr>
              </a:br>
              <a:r>
                <a:rPr lang="en-US" sz="1000" b="1">
                  <a:solidFill>
                    <a:srgbClr val="07074D"/>
                  </a:solidFill>
                  <a:latin typeface="Montserrat"/>
                </a:rPr>
                <a:t>IV</a:t>
              </a:r>
              <a:r>
                <a:rPr lang="ru-RU" sz="1000" b="1">
                  <a:solidFill>
                    <a:srgbClr val="07074D"/>
                  </a:solidFill>
                  <a:latin typeface="Montserrat"/>
                </a:rPr>
                <a:t> квартал 2023</a:t>
              </a:r>
              <a:br>
                <a:rPr lang="ru-RU" sz="1000">
                  <a:solidFill>
                    <a:srgbClr val="07074D"/>
                  </a:solidFill>
                  <a:latin typeface="Montserrat"/>
                </a:rPr>
              </a:br>
              <a:endParaRPr lang="ru-RU" sz="1000">
                <a:solidFill>
                  <a:srgbClr val="07074D"/>
                </a:solidFill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9A92ECB-1448-F27A-E87A-79E53319A562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auto">
            <a:xfrm>
              <a:off x="1055688" y="1874502"/>
              <a:ext cx="2200592" cy="36933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defRPr/>
              </a:pPr>
              <a:r>
                <a:rPr lang="ru-RU" sz="1200" b="1">
                  <a:solidFill>
                    <a:srgbClr val="4E75D8"/>
                  </a:solidFill>
                  <a:latin typeface="Montserrat" pitchFamily="2" charset="0"/>
                </a:rPr>
                <a:t>ПОПУЛЯРИЗАЦИОННЫЕ МЕРОПРИЯТИЯ</a:t>
              </a: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852E4E77-966A-E071-CFEB-DE56A523AB0E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 bwMode="auto">
            <a:xfrm>
              <a:off x="1074130" y="4870835"/>
              <a:ext cx="2619297" cy="1056013"/>
            </a:xfrm>
            <a:prstGeom prst="rect">
              <a:avLst/>
            </a:prstGeom>
            <a:solidFill>
              <a:srgbClr val="4176ED">
                <a:alpha val="31000"/>
              </a:srgbClr>
            </a:solidFill>
          </p:spPr>
          <p:txBody>
            <a:bodyPr wrap="square" tIns="180000" bIns="180000">
              <a:spAutoFit/>
            </a:bodyPr>
            <a:lstStyle>
              <a:defPPr/>
            </a:lstStyle>
            <a:p>
              <a:pPr>
                <a:spcBef>
                  <a:spcPts val="600"/>
                </a:spcBef>
                <a:defRPr/>
              </a:pPr>
              <a:r>
                <a:rPr lang="ru-RU" sz="1000">
                  <a:solidFill>
                    <a:srgbClr val="07074D"/>
                  </a:solidFill>
                  <a:latin typeface="Montserrat"/>
                </a:rPr>
                <a:t>Отборочный этап:</a:t>
              </a:r>
              <a:br>
                <a:rPr lang="ru-RU" sz="1000">
                  <a:solidFill>
                    <a:srgbClr val="07074D"/>
                  </a:solidFill>
                  <a:latin typeface="Montserrat"/>
                </a:rPr>
              </a:br>
              <a:r>
                <a:rPr lang="ru-RU" sz="1000" b="1">
                  <a:solidFill>
                    <a:srgbClr val="07074D"/>
                  </a:solidFill>
                  <a:latin typeface="Montserrat"/>
                </a:rPr>
                <a:t>сентябрь-октябрь 2023</a:t>
              </a:r>
              <a:endParaRPr lang="en-US" sz="1000" b="1">
                <a:solidFill>
                  <a:srgbClr val="07074D"/>
                </a:solidFill>
                <a:latin typeface="Montserrat"/>
              </a:endParaRPr>
            </a:p>
            <a:p>
              <a:pPr>
                <a:spcBef>
                  <a:spcPts val="600"/>
                </a:spcBef>
                <a:defRPr/>
              </a:pPr>
              <a:r>
                <a:rPr lang="ru-RU" sz="1000">
                  <a:solidFill>
                    <a:srgbClr val="07074D"/>
                  </a:solidFill>
                  <a:latin typeface="Montserrat"/>
                </a:rPr>
                <a:t>Финал:</a:t>
              </a:r>
              <a:br>
                <a:rPr lang="ru-RU" sz="1000">
                  <a:solidFill>
                    <a:srgbClr val="07074D"/>
                  </a:solidFill>
                  <a:latin typeface="Montserrat"/>
                </a:rPr>
              </a:br>
              <a:r>
                <a:rPr lang="ru-RU" sz="1000" b="1">
                  <a:solidFill>
                    <a:srgbClr val="07074D"/>
                  </a:solidFill>
                  <a:latin typeface="Montserrat"/>
                </a:rPr>
                <a:t>ноябрь 2023</a:t>
              </a:r>
              <a:endParaRPr lang="ru-RU" sz="1000">
                <a:solidFill>
                  <a:srgbClr val="07074D"/>
                </a:solidFill>
              </a:endParaRPr>
            </a:p>
          </p:txBody>
        </p: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9AF36CB5-27D2-094E-B276-E3DDB96B0BC2}"/>
              </a:ext>
            </a:extLst>
          </p:cNvPr>
          <p:cNvSpPr/>
          <p:nvPr>
            <p:custDataLst>
              <p:tags r:id="rId52"/>
            </p:custDataLst>
          </p:nvPr>
        </p:nvSpPr>
        <p:spPr bwMode="auto">
          <a:xfrm>
            <a:off x="9809111" y="1958541"/>
            <a:ext cx="2200592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600"/>
              </a:spcAft>
              <a:defRPr/>
            </a:pPr>
            <a:r>
              <a:rPr lang="ru-RU" sz="1200" b="1">
                <a:solidFill>
                  <a:srgbClr val="07074D"/>
                </a:solidFill>
                <a:latin typeface="Montserrat"/>
              </a:rPr>
              <a:t>Всероссийский съезд руководителей Центров «</a:t>
            </a:r>
            <a:r>
              <a:rPr lang="en-US" sz="1200" b="1">
                <a:solidFill>
                  <a:srgbClr val="07074D"/>
                </a:solidFill>
                <a:latin typeface="Montserrat"/>
              </a:rPr>
              <a:t>IT-</a:t>
            </a:r>
            <a:r>
              <a:rPr lang="ru-RU" sz="1200" b="1">
                <a:solidFill>
                  <a:srgbClr val="07074D"/>
                </a:solidFill>
                <a:latin typeface="Montserrat"/>
              </a:rPr>
              <a:t>куб»</a:t>
            </a:r>
            <a:endParaRPr sz="1200" b="1">
              <a:solidFill>
                <a:srgbClr val="07074D"/>
              </a:solidFill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35BF0386-459C-F949-A6FB-E7103B0490A7}"/>
              </a:ext>
            </a:extLst>
          </p:cNvPr>
          <p:cNvSpPr/>
          <p:nvPr>
            <p:custDataLst>
              <p:tags r:id="rId53"/>
            </p:custDataLst>
          </p:nvPr>
        </p:nvSpPr>
        <p:spPr bwMode="auto">
          <a:xfrm>
            <a:off x="9808124" y="2657024"/>
            <a:ext cx="2029087" cy="517404"/>
          </a:xfrm>
          <a:prstGeom prst="rect">
            <a:avLst/>
          </a:prstGeom>
          <a:solidFill>
            <a:srgbClr val="4176ED">
              <a:alpha val="31000"/>
            </a:srgbClr>
          </a:solidFill>
        </p:spPr>
        <p:txBody>
          <a:bodyPr wrap="square" tIns="180000" bIns="180000">
            <a:spAutoFit/>
          </a:bodyPr>
          <a:lstStyle>
            <a:defPPr/>
          </a:lstStyle>
          <a:p>
            <a:pPr>
              <a:spcBef>
                <a:spcPts val="600"/>
              </a:spcBef>
              <a:defRPr/>
            </a:pPr>
            <a:r>
              <a:rPr lang="ru-RU" sz="1000" b="1">
                <a:solidFill>
                  <a:srgbClr val="07074D"/>
                </a:solidFill>
                <a:latin typeface="Montserrat"/>
              </a:rPr>
              <a:t>август 2023</a:t>
            </a:r>
            <a:endParaRPr lang="ru-RU" sz="1000">
              <a:solidFill>
                <a:srgbClr val="07074D"/>
              </a:solidFill>
            </a:endParaRPr>
          </a:p>
        </p:txBody>
      </p:sp>
      <p:sp>
        <p:nvSpPr>
          <p:cNvPr id="48" name="Шестиугольник 47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54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9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5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17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50" name="Рисунок 49" descr="logo_director_short.png"/>
          <p:cNvPicPr>
            <a:picLocks noChangeAspect="1"/>
          </p:cNvPicPr>
          <p:nvPr>
            <p:custDataLst>
              <p:tags r:id="rId57"/>
            </p:custDataLst>
          </p:nvPr>
        </p:nvPicPr>
        <p:blipFill>
          <a:blip r:embed="rId56"/>
          <a:stretch>
            <a:fillRect/>
          </a:stretch>
        </p:blipFill>
        <p:spPr>
          <a:xfrm>
            <a:off x="9744278" y="263525"/>
            <a:ext cx="1676400" cy="666369"/>
          </a:xfrm>
          <a:prstGeom prst="rect">
            <a:avLst/>
          </a:prstGeom>
        </p:spPr>
      </p:pic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8376CD44-F1A2-AEFB-E7B1-F143CBFF6C02}"/>
              </a:ext>
            </a:extLst>
          </p:cNvPr>
          <p:cNvCxnSpPr/>
          <p:nvPr>
            <p:custDataLst>
              <p:tags r:id="rId58"/>
            </p:custDataLst>
          </p:nvPr>
        </p:nvCxnSpPr>
        <p:spPr bwMode="auto">
          <a:xfrm flipH="1" flipV="1">
            <a:off x="5115911" y="0"/>
            <a:ext cx="771370" cy="1651568"/>
          </a:xfrm>
          <a:prstGeom prst="line">
            <a:avLst/>
          </a:prstGeom>
          <a:ln>
            <a:solidFill>
              <a:srgbClr val="4E75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930063C9-F4EF-3BF5-7BDA-B3F002CC5011}"/>
              </a:ext>
            </a:extLst>
          </p:cNvPr>
          <p:cNvCxnSpPr>
            <a:stCxn id="21" idx="3"/>
          </p:cNvCxnSpPr>
          <p:nvPr>
            <p:custDataLst>
              <p:tags r:id="rId59"/>
            </p:custDataLst>
          </p:nvPr>
        </p:nvCxnSpPr>
        <p:spPr bwMode="auto">
          <a:xfrm>
            <a:off x="9170393" y="4958176"/>
            <a:ext cx="3021607" cy="1279136"/>
          </a:xfrm>
          <a:prstGeom prst="line">
            <a:avLst/>
          </a:prstGeom>
          <a:ln>
            <a:solidFill>
              <a:srgbClr val="4E75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667504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EAA3BF9-3E91-4F8A-9C5F-C0A72FDC73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836"/>
          <a:stretch>
            <a:fillRect/>
          </a:stretch>
        </p:blipFill>
        <p:spPr>
          <a:xfrm>
            <a:off x="3819292" y="0"/>
            <a:ext cx="8372708" cy="5023600"/>
          </a:xfrm>
          <a:prstGeom prst="rect">
            <a:avLst/>
          </a:prstGeom>
        </p:spPr>
      </p:pic>
      <p:pic>
        <p:nvPicPr>
          <p:cNvPr id="59" name="Picture 2" descr="F:\work\ПРЕЗЫ ВСЕ\25.07.2023\close-up-person-working-call-center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1" r="1130"/>
          <a:stretch>
            <a:fillRect/>
          </a:stretch>
        </p:blipFill>
        <p:spPr bwMode="auto">
          <a:xfrm>
            <a:off x="7327900" y="0"/>
            <a:ext cx="4864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C4031EF-6B3B-E610-101E-9BA38C0B7C2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321550" y="0"/>
            <a:ext cx="4870450" cy="6858000"/>
          </a:xfrm>
          <a:prstGeom prst="rect">
            <a:avLst/>
          </a:prstGeom>
          <a:solidFill>
            <a:srgbClr val="131F2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783AD38-AD69-409A-BA7B-440719D86994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10800000">
            <a:off x="7334250" y="0"/>
            <a:ext cx="4857750" cy="6858000"/>
          </a:xfrm>
          <a:prstGeom prst="rect">
            <a:avLst/>
          </a:prstGeom>
          <a:gradFill>
            <a:gsLst>
              <a:gs pos="0">
                <a:srgbClr val="4E75D8">
                  <a:alpha val="62000"/>
                </a:srgbClr>
              </a:gs>
              <a:gs pos="100000">
                <a:srgbClr val="1D2332">
                  <a:alpha val="82000"/>
                </a:srgb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grpSp>
        <p:nvGrpSpPr>
          <p:cNvPr id="43" name="Группа 42"/>
          <p:cNvGrpSpPr/>
          <p:nvPr>
            <p:custDataLst>
              <p:tags r:id="rId9"/>
            </p:custDataLst>
          </p:nvPr>
        </p:nvGrpSpPr>
        <p:grpSpPr>
          <a:xfrm>
            <a:off x="643461" y="3482608"/>
            <a:ext cx="5966889" cy="764715"/>
            <a:chOff x="643461" y="3685153"/>
            <a:chExt cx="5966889" cy="76471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50998A8-11F5-49B8-7979-321D42FCFE83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auto">
            <a:xfrm>
              <a:off x="1479456" y="3798579"/>
              <a:ext cx="5130894" cy="553998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450"/>
                </a:spcAft>
                <a:defRPr/>
              </a:pPr>
              <a:r>
                <a:rPr lang="ru-RU">
                  <a:solidFill>
                    <a:srgbClr val="002060"/>
                  </a:solidFill>
                  <a:latin typeface="Montserrat"/>
                </a:rPr>
                <a:t>Почта поддержки и предпочтений</a:t>
              </a:r>
              <a:br>
                <a:rPr lang="ru-RU">
                  <a:solidFill>
                    <a:srgbClr val="002060"/>
                  </a:solidFill>
                  <a:latin typeface="Montserrat"/>
                </a:rPr>
              </a:br>
              <a:r>
                <a:rPr lang="en-US" b="1">
                  <a:solidFill>
                    <a:srgbClr val="002060"/>
                  </a:solidFill>
                  <a:latin typeface="Montserrat"/>
                </a:rPr>
                <a:t>it-cube@ficto.ru </a:t>
              </a:r>
              <a:endParaRPr lang="ru-RU" b="1">
                <a:solidFill>
                  <a:srgbClr val="002060"/>
                </a:solidFill>
                <a:latin typeface="Montserrat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C9AB3AD-A3D5-4DD3-8773-559DDB05A605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643461" y="3685153"/>
              <a:ext cx="659237" cy="764715"/>
              <a:chOff x="916511" y="4970807"/>
              <a:chExt cx="659237" cy="764715"/>
            </a:xfrm>
          </p:grpSpPr>
          <p:sp>
            <p:nvSpPr>
              <p:cNvPr id="41" name="Шестиугольник 40">
                <a:extLst>
                  <a:ext uri="{FF2B5EF4-FFF2-40B4-BE49-F238E27FC236}">
                    <a16:creationId xmlns:a16="http://schemas.microsoft.com/office/drawing/2014/main" id="{3852874F-F568-4D3E-BE90-0A033166D334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 bwMode="auto">
              <a:xfrm rot="16200000">
                <a:off x="863772" y="5023546"/>
                <a:ext cx="764715" cy="659237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825CF3B0-CE17-D14D-4B72-A9F7DE60B15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 bwMode="auto">
              <a:xfrm>
                <a:off x="1053084" y="5152820"/>
                <a:ext cx="386090" cy="386089"/>
              </a:xfrm>
              <a:prstGeom prst="rect">
                <a:avLst/>
              </a:prstGeom>
            </p:spPr>
          </p:pic>
        </p:grp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E0CBDC3-2F45-76A8-E060-6020F8732987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2855495" y="4640106"/>
            <a:ext cx="3562667" cy="553998"/>
          </a:xfrm>
          <a:prstGeom prst="rect">
            <a:avLst/>
          </a:prstGeom>
          <a:grp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450"/>
              </a:spcAft>
              <a:defRPr/>
            </a:pPr>
            <a:r>
              <a:rPr lang="ru-RU">
                <a:solidFill>
                  <a:srgbClr val="002060"/>
                </a:solidFill>
                <a:latin typeface="Montserrat"/>
              </a:rPr>
              <a:t>Телеграмм канал для кубов</a:t>
            </a:r>
            <a:br>
              <a:rPr lang="ru-RU" b="1">
                <a:solidFill>
                  <a:srgbClr val="002060"/>
                </a:solidFill>
                <a:latin typeface="Montserrat"/>
              </a:rPr>
            </a:br>
            <a:r>
              <a:rPr lang="en-US" b="1" err="1">
                <a:solidFill>
                  <a:srgbClr val="002060"/>
                </a:solidFill>
                <a:latin typeface="Montserrat"/>
              </a:rPr>
              <a:t>t.me/ITcube_metod</a:t>
            </a:r>
            <a:endParaRPr lang="ru-RU" b="1">
              <a:solidFill>
                <a:srgbClr val="1D2332"/>
              </a:solidFill>
              <a:latin typeface="Montserrat"/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7255A1-32F4-4A68-82CC-36A850026071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643461" y="4546715"/>
            <a:ext cx="659237" cy="764715"/>
            <a:chOff x="916511" y="6093285"/>
            <a:chExt cx="659237" cy="764715"/>
          </a:xfrm>
        </p:grpSpPr>
        <p:sp>
          <p:nvSpPr>
            <p:cNvPr id="42" name="Шестиугольник 41">
              <a:extLst>
                <a:ext uri="{FF2B5EF4-FFF2-40B4-BE49-F238E27FC236}">
                  <a16:creationId xmlns:a16="http://schemas.microsoft.com/office/drawing/2014/main" id="{20C6F6B0-A753-43CC-902E-F4DD50992D9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auto">
            <a:xfrm rot="16200000">
              <a:off x="863772" y="6146024"/>
              <a:ext cx="764715" cy="659237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D731040D-5B56-15C1-F759-2FA78C4955F2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 bwMode="auto">
            <a:xfrm>
              <a:off x="974725" y="6193811"/>
              <a:ext cx="529707" cy="555584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669524" y="514300"/>
            <a:ext cx="6213876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600" b="1">
                <a:solidFill>
                  <a:srgbClr val="1D2332"/>
                </a:solidFill>
                <a:latin typeface="Montserrat"/>
              </a:rPr>
              <a:t>Контакты</a:t>
            </a:r>
            <a:br>
              <a:rPr lang="ru-RU" sz="3600" b="1">
                <a:solidFill>
                  <a:srgbClr val="1D2332"/>
                </a:solidFill>
                <a:latin typeface="Montserrat"/>
              </a:rPr>
            </a:br>
            <a:r>
              <a:rPr lang="ru-RU" sz="3600" b="1">
                <a:solidFill>
                  <a:srgbClr val="1D2332"/>
                </a:solidFill>
                <a:latin typeface="Montserrat"/>
              </a:rPr>
              <a:t>для обратной связи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E0CBDC3-2F45-76A8-E060-6020F8732987}"/>
              </a:ext>
            </a:extLst>
          </p:cNvPr>
          <p:cNvSpPr/>
          <p:nvPr>
            <p:custDataLst>
              <p:tags r:id="rId23"/>
            </p:custDataLst>
          </p:nvPr>
        </p:nvSpPr>
        <p:spPr bwMode="auto">
          <a:xfrm>
            <a:off x="8935581" y="5102120"/>
            <a:ext cx="2768194" cy="618118"/>
          </a:xfrm>
          <a:prstGeom prst="rect">
            <a:avLst/>
          </a:prstGeom>
          <a:grp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450"/>
              </a:spcAft>
              <a:defRPr/>
            </a:pPr>
            <a:r>
              <a:rPr lang="ru-RU">
                <a:solidFill>
                  <a:schemeClr val="bg1"/>
                </a:solidFill>
                <a:latin typeface="Montserrat"/>
              </a:rPr>
              <a:t>Официальный сайт:</a:t>
            </a:r>
          </a:p>
          <a:p>
            <a:pPr>
              <a:spcAft>
                <a:spcPts val="450"/>
              </a:spcAft>
              <a:defRPr/>
            </a:pPr>
            <a:r>
              <a:rPr lang="en-US" b="1">
                <a:solidFill>
                  <a:schemeClr val="bg1"/>
                </a:solidFill>
                <a:latin typeface="Montserrat"/>
              </a:rPr>
              <a:t>https://it-cube.ficto.ru</a:t>
            </a:r>
            <a:endParaRPr lang="ru-RU" b="1">
              <a:solidFill>
                <a:schemeClr val="bg1"/>
              </a:solidFill>
              <a:latin typeface="Montserrat"/>
            </a:endParaRPr>
          </a:p>
        </p:txBody>
      </p:sp>
      <p:grpSp>
        <p:nvGrpSpPr>
          <p:cNvPr id="49" name="Группа 48"/>
          <p:cNvGrpSpPr/>
          <p:nvPr>
            <p:custDataLst>
              <p:tags r:id="rId24"/>
            </p:custDataLst>
          </p:nvPr>
        </p:nvGrpSpPr>
        <p:grpSpPr>
          <a:xfrm>
            <a:off x="8903166" y="2612661"/>
            <a:ext cx="1895473" cy="1895473"/>
            <a:chOff x="9016609" y="4315988"/>
            <a:chExt cx="1895473" cy="1895473"/>
          </a:xfrm>
        </p:grpSpPr>
        <p:sp>
          <p:nvSpPr>
            <p:cNvPr id="22" name="Скругленный прямоугольник 21">
              <a:extLst>
                <a:ext uri="{FF2B5EF4-FFF2-40B4-BE49-F238E27FC236}">
                  <a16:creationId xmlns:a16="http://schemas.microsoft.com/office/drawing/2014/main" id="{6F63C3D2-A63C-4913-34F3-7658CA19BBB3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>
            <a:xfrm>
              <a:off x="9016609" y="4315988"/>
              <a:ext cx="1895473" cy="1895473"/>
            </a:xfrm>
            <a:prstGeom prst="roundRect">
              <a:avLst>
                <a:gd name="adj" fmla="val 0"/>
              </a:avLst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49154" name="Picture 2" descr="http://qrcoder.ru/code/?https%3A%2F%2Fit-cube.ficto.ru&amp;8&amp;0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26"/>
            <a:stretch>
              <a:fillRect/>
            </a:stretch>
          </p:blipFill>
          <p:spPr bwMode="auto">
            <a:xfrm>
              <a:off x="9315450" y="4641850"/>
              <a:ext cx="1314450" cy="1314450"/>
            </a:xfrm>
            <a:prstGeom prst="rect">
              <a:avLst/>
            </a:prstGeom>
            <a:noFill/>
          </p:spPr>
        </p:pic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E0CBDC3-2F45-76A8-E060-6020F8732987}"/>
              </a:ext>
            </a:extLst>
          </p:cNvPr>
          <p:cNvSpPr/>
          <p:nvPr>
            <p:custDataLst>
              <p:tags r:id="rId28"/>
            </p:custDataLst>
          </p:nvPr>
        </p:nvSpPr>
        <p:spPr bwMode="auto">
          <a:xfrm>
            <a:off x="2842795" y="5606589"/>
            <a:ext cx="2817226" cy="553998"/>
          </a:xfrm>
          <a:prstGeom prst="rect">
            <a:avLst/>
          </a:prstGeom>
          <a:grp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Aft>
                <a:spcPts val="450"/>
              </a:spcAft>
              <a:defRPr/>
            </a:pPr>
            <a:r>
              <a:rPr lang="ru-RU">
                <a:solidFill>
                  <a:srgbClr val="002060"/>
                </a:solidFill>
                <a:latin typeface="Montserrat"/>
              </a:rPr>
              <a:t>Группа ВК</a:t>
            </a:r>
            <a:br>
              <a:rPr lang="ru-RU" b="1">
                <a:solidFill>
                  <a:srgbClr val="002060"/>
                </a:solidFill>
                <a:latin typeface="Montserrat"/>
              </a:rPr>
            </a:br>
            <a:r>
              <a:rPr lang="en-US" b="1">
                <a:solidFill>
                  <a:srgbClr val="002060"/>
                </a:solidFill>
                <a:latin typeface="Montserrat"/>
              </a:rPr>
              <a:t>vk.com/itcube_official</a:t>
            </a:r>
            <a:endParaRPr lang="ru-RU" b="1">
              <a:solidFill>
                <a:srgbClr val="1D2332"/>
              </a:solidFill>
              <a:latin typeface="Montserrat"/>
            </a:endParaRPr>
          </a:p>
        </p:txBody>
      </p:sp>
      <p:grpSp>
        <p:nvGrpSpPr>
          <p:cNvPr id="48" name="Группа 47"/>
          <p:cNvGrpSpPr/>
          <p:nvPr>
            <p:custDataLst>
              <p:tags r:id="rId29"/>
            </p:custDataLst>
          </p:nvPr>
        </p:nvGrpSpPr>
        <p:grpSpPr>
          <a:xfrm>
            <a:off x="643462" y="1724874"/>
            <a:ext cx="4601393" cy="764714"/>
            <a:chOff x="643462" y="1863762"/>
            <a:chExt cx="4601393" cy="764714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28E2603-017E-D10B-7E4B-AE06208330FC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 bwMode="auto">
            <a:xfrm>
              <a:off x="1479456" y="1960943"/>
              <a:ext cx="3765399" cy="553998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450"/>
                </a:spcAft>
                <a:defRPr/>
              </a:pPr>
              <a:r>
                <a:rPr lang="ru-RU">
                  <a:solidFill>
                    <a:srgbClr val="002060"/>
                  </a:solidFill>
                  <a:latin typeface="Montserrat"/>
                </a:rPr>
                <a:t>Телефон горячей линии</a:t>
              </a:r>
              <a:br>
                <a:rPr lang="ru-RU" b="1">
                  <a:solidFill>
                    <a:srgbClr val="002060"/>
                  </a:solidFill>
                  <a:latin typeface="Montserrat"/>
                </a:rPr>
              </a:br>
              <a:r>
                <a:rPr lang="ru-RU" b="1">
                  <a:solidFill>
                    <a:srgbClr val="002060"/>
                  </a:solidFill>
                  <a:latin typeface="Montserrat"/>
                </a:rPr>
                <a:t>+7 (495) 137-47-16</a:t>
              </a:r>
            </a:p>
          </p:txBody>
        </p:sp>
        <p:grpSp>
          <p:nvGrpSpPr>
            <p:cNvPr id="56" name="Группа 55"/>
            <p:cNvGrpSpPr/>
            <p:nvPr>
              <p:custDataLst>
                <p:tags r:id="rId31"/>
              </p:custDataLst>
            </p:nvPr>
          </p:nvGrpSpPr>
          <p:grpSpPr>
            <a:xfrm>
              <a:off x="643462" y="1863762"/>
              <a:ext cx="659236" cy="764714"/>
              <a:chOff x="643462" y="1967928"/>
              <a:chExt cx="659236" cy="764714"/>
            </a:xfrm>
          </p:grpSpPr>
          <p:sp>
            <p:nvSpPr>
              <p:cNvPr id="40" name="Шестиугольник 39">
                <a:extLst>
                  <a:ext uri="{FF2B5EF4-FFF2-40B4-BE49-F238E27FC236}">
                    <a16:creationId xmlns:a16="http://schemas.microsoft.com/office/drawing/2014/main" id="{04A95674-DE05-45E0-8AA9-3879334C7764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 bwMode="auto">
              <a:xfrm rot="16200000">
                <a:off x="590723" y="2020667"/>
                <a:ext cx="764714" cy="659236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99B12C07-682F-5145-B4D7-C805CD4D84D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5"/>
                </p:custDataLst>
              </p:nvPr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 bwMode="auto">
              <a:xfrm>
                <a:off x="827450" y="2152650"/>
                <a:ext cx="383233" cy="383233"/>
              </a:xfrm>
              <a:prstGeom prst="rect">
                <a:avLst/>
              </a:prstGeom>
            </p:spPr>
          </p:pic>
        </p:grpSp>
      </p:grpSp>
      <p:grpSp>
        <p:nvGrpSpPr>
          <p:cNvPr id="46" name="Группа 45"/>
          <p:cNvGrpSpPr/>
          <p:nvPr>
            <p:custDataLst>
              <p:tags r:id="rId36"/>
            </p:custDataLst>
          </p:nvPr>
        </p:nvGrpSpPr>
        <p:grpSpPr>
          <a:xfrm>
            <a:off x="643462" y="2597639"/>
            <a:ext cx="4601393" cy="764714"/>
            <a:chOff x="643462" y="2765462"/>
            <a:chExt cx="4601393" cy="764714"/>
          </a:xfrm>
        </p:grpSpPr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428E2603-017E-D10B-7E4B-AE06208330FC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 bwMode="auto">
            <a:xfrm>
              <a:off x="1479456" y="2856293"/>
              <a:ext cx="3765399" cy="553998"/>
            </a:xfrm>
            <a:prstGeom prst="rect">
              <a:avLst/>
            </a:prstGeom>
            <a:grp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Aft>
                  <a:spcPts val="450"/>
                </a:spcAft>
                <a:defRPr/>
              </a:pPr>
              <a:r>
                <a:rPr lang="ru-RU">
                  <a:solidFill>
                    <a:srgbClr val="002060"/>
                  </a:solidFill>
                  <a:latin typeface="Montserrat"/>
                </a:rPr>
                <a:t>Часы работы</a:t>
              </a:r>
              <a:br>
                <a:rPr lang="ru-RU" b="1">
                  <a:solidFill>
                    <a:srgbClr val="002060"/>
                  </a:solidFill>
                  <a:latin typeface="Montserrat"/>
                </a:rPr>
              </a:br>
              <a:r>
                <a:rPr lang="ru-RU" b="1">
                  <a:solidFill>
                    <a:srgbClr val="002060"/>
                  </a:solidFill>
                  <a:latin typeface="Montserrat"/>
                </a:rPr>
                <a:t>с 07:00 до 19:00 по МСК</a:t>
              </a:r>
            </a:p>
          </p:txBody>
        </p:sp>
        <p:grpSp>
          <p:nvGrpSpPr>
            <p:cNvPr id="57" name="Группа 56"/>
            <p:cNvGrpSpPr/>
            <p:nvPr>
              <p:custDataLst>
                <p:tags r:id="rId38"/>
              </p:custDataLst>
            </p:nvPr>
          </p:nvGrpSpPr>
          <p:grpSpPr>
            <a:xfrm>
              <a:off x="643462" y="2765462"/>
              <a:ext cx="659236" cy="764714"/>
              <a:chOff x="643462" y="2869628"/>
              <a:chExt cx="659236" cy="764714"/>
            </a:xfrm>
          </p:grpSpPr>
          <p:sp>
            <p:nvSpPr>
              <p:cNvPr id="47" name="Шестиугольник 46">
                <a:extLst>
                  <a:ext uri="{FF2B5EF4-FFF2-40B4-BE49-F238E27FC236}">
                    <a16:creationId xmlns:a16="http://schemas.microsoft.com/office/drawing/2014/main" id="{04A95674-DE05-45E0-8AA9-3879334C7764}"/>
                  </a:ext>
                </a:extLst>
              </p:cNvPr>
              <p:cNvSpPr/>
              <p:nvPr>
                <p:custDataLst>
                  <p:tags r:id="rId39"/>
                </p:custDataLst>
              </p:nvPr>
            </p:nvSpPr>
            <p:spPr bwMode="auto">
              <a:xfrm rot="16200000">
                <a:off x="590723" y="2922367"/>
                <a:ext cx="764714" cy="659236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sp>
            <p:nvSpPr>
              <p:cNvPr id="51" name="Рисунок 5">
                <a:extLst>
                  <a:ext uri="{FF2B5EF4-FFF2-40B4-BE49-F238E27FC236}">
                    <a16:creationId xmlns:a16="http://schemas.microsoft.com/office/drawing/2014/main" id="{74DD874B-0118-4AF1-A6E2-5BEB5CC7B670}"/>
                  </a:ext>
                </a:extLst>
              </p:cNvPr>
              <p:cNvSpPr/>
              <p:nvPr>
                <p:custDataLst>
                  <p:tags r:id="rId40"/>
                </p:custDataLst>
              </p:nvPr>
            </p:nvSpPr>
            <p:spPr>
              <a:xfrm>
                <a:off x="785090" y="3084105"/>
                <a:ext cx="343076" cy="309620"/>
              </a:xfrm>
              <a:custGeom>
                <a:gdLst>
                  <a:gd name="connsiteX0" fmla="*/ 620887 w 1008432"/>
                  <a:gd name="connsiteY0" fmla="*/ 454232 h 910092"/>
                  <a:gd name="connsiteX1" fmla="*/ 500600 w 1008432"/>
                  <a:gd name="connsiteY1" fmla="*/ 505566 h 910092"/>
                  <a:gd name="connsiteX2" fmla="*/ 536980 w 1008432"/>
                  <a:gd name="connsiteY2" fmla="*/ 385709 h 910092"/>
                  <a:gd name="connsiteX3" fmla="*/ 536980 w 1008432"/>
                  <a:gd name="connsiteY3" fmla="*/ 144050 h 910092"/>
                  <a:gd name="connsiteX4" fmla="*/ 563405 w 1008432"/>
                  <a:gd name="connsiteY4" fmla="*/ 144519 h 910092"/>
                  <a:gd name="connsiteX5" fmla="*/ 563405 w 1008432"/>
                  <a:gd name="connsiteY5" fmla="*/ 385709 h 910092"/>
                  <a:gd name="connsiteX6" fmla="*/ 600285 w 1008432"/>
                  <a:gd name="connsiteY6" fmla="*/ 405776 h 910092"/>
                  <a:gd name="connsiteX7" fmla="*/ 806432 w 1008432"/>
                  <a:gd name="connsiteY7" fmla="*/ 327359 h 910092"/>
                  <a:gd name="connsiteX8" fmla="*/ 826597 w 1008432"/>
                  <a:gd name="connsiteY8" fmla="*/ 375975 h 910092"/>
                  <a:gd name="connsiteX9" fmla="*/ 620887 w 1008432"/>
                  <a:gd name="connsiteY9" fmla="*/ 454232 h 910092"/>
                  <a:gd name="connsiteX10" fmla="*/ 620887 w 1008432"/>
                  <a:gd name="connsiteY10" fmla="*/ 454232 h 910092"/>
                  <a:gd name="connsiteX11" fmla="*/ 73747 w 1008432"/>
                  <a:gd name="connsiteY11" fmla="*/ 550984 h 910092"/>
                  <a:gd name="connsiteX12" fmla="*/ 342385 w 1008432"/>
                  <a:gd name="connsiteY12" fmla="*/ 360043 h 910092"/>
                  <a:gd name="connsiteX13" fmla="*/ 206849 w 1008432"/>
                  <a:gd name="connsiteY13" fmla="*/ 317704 h 910092"/>
                  <a:gd name="connsiteX14" fmla="*/ 922764 w 1008432"/>
                  <a:gd name="connsiteY14" fmla="*/ 454349 h 910092"/>
                  <a:gd name="connsiteX15" fmla="*/ 351695 w 1008432"/>
                  <a:gd name="connsiteY15" fmla="*/ 763866 h 910092"/>
                  <a:gd name="connsiteX16" fmla="*/ 277682 w 1008432"/>
                  <a:gd name="connsiteY16" fmla="*/ 816474 h 910092"/>
                  <a:gd name="connsiteX17" fmla="*/ 1008432 w 1008432"/>
                  <a:gd name="connsiteY17" fmla="*/ 454349 h 910092"/>
                  <a:gd name="connsiteX18" fmla="*/ 127440 w 1008432"/>
                  <a:gd name="connsiteY18" fmla="*/ 290011 h 910092"/>
                  <a:gd name="connsiteX19" fmla="*/ 0 w 1008432"/>
                  <a:gd name="connsiteY19" fmla="*/ 247284 h 910092"/>
                  <a:gd name="connsiteX20" fmla="*/ 73747 w 1008432"/>
                  <a:gd name="connsiteY20" fmla="*/ 550984 h 910092"/>
                </a:gdLst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008432" h="910092">
                    <a:moveTo>
                      <a:pt x="620887" y="454232"/>
                    </a:moveTo>
                    <a:cubicBezTo>
                      <a:pt x="622181" y="517222"/>
                      <a:pt x="545624" y="550541"/>
                      <a:pt x="500600" y="505566"/>
                    </a:cubicBezTo>
                    <a:cubicBezTo>
                      <a:pt x="458785" y="463800"/>
                      <a:pt x="482030" y="397804"/>
                      <a:pt x="536980" y="385709"/>
                    </a:cubicBezTo>
                    <a:lnTo>
                      <a:pt x="536980" y="144050"/>
                    </a:lnTo>
                    <a:cubicBezTo>
                      <a:pt x="536980" y="125999"/>
                      <a:pt x="563405" y="125666"/>
                      <a:pt x="563405" y="144519"/>
                    </a:cubicBezTo>
                    <a:lnTo>
                      <a:pt x="563405" y="385709"/>
                    </a:lnTo>
                    <a:cubicBezTo>
                      <a:pt x="578869" y="387342"/>
                      <a:pt x="590877" y="395222"/>
                      <a:pt x="600285" y="405776"/>
                    </a:cubicBezTo>
                    <a:lnTo>
                      <a:pt x="806432" y="327359"/>
                    </a:lnTo>
                    <a:cubicBezTo>
                      <a:pt x="844193" y="313496"/>
                      <a:pt x="857704" y="364577"/>
                      <a:pt x="826597" y="375975"/>
                    </a:cubicBezTo>
                    <a:lnTo>
                      <a:pt x="620887" y="454232"/>
                    </a:lnTo>
                    <a:lnTo>
                      <a:pt x="620887" y="454232"/>
                    </a:lnTo>
                    <a:close/>
                    <a:moveTo>
                      <a:pt x="73747" y="550984"/>
                    </a:moveTo>
                    <a:lnTo>
                      <a:pt x="342385" y="360043"/>
                    </a:lnTo>
                    <a:lnTo>
                      <a:pt x="206849" y="317704"/>
                    </a:lnTo>
                    <a:cubicBezTo>
                      <a:pt x="353666" y="-59219"/>
                      <a:pt x="921735" y="48382"/>
                      <a:pt x="922764" y="454349"/>
                    </a:cubicBezTo>
                    <a:cubicBezTo>
                      <a:pt x="922024" y="745228"/>
                      <a:pt x="598350" y="924187"/>
                      <a:pt x="351695" y="763866"/>
                    </a:cubicBezTo>
                    <a:lnTo>
                      <a:pt x="277682" y="816474"/>
                    </a:lnTo>
                    <a:cubicBezTo>
                      <a:pt x="578672" y="1045306"/>
                      <a:pt x="1007151" y="827786"/>
                      <a:pt x="1008432" y="454349"/>
                    </a:cubicBezTo>
                    <a:cubicBezTo>
                      <a:pt x="1006677" y="-56928"/>
                      <a:pt x="286369" y="-171387"/>
                      <a:pt x="127440" y="290011"/>
                    </a:cubicBezTo>
                    <a:lnTo>
                      <a:pt x="0" y="247284"/>
                    </a:lnTo>
                    <a:lnTo>
                      <a:pt x="73747" y="550984"/>
                    </a:lnTo>
                    <a:close/>
                  </a:path>
                </a:pathLst>
              </a:custGeom>
              <a:solidFill>
                <a:schemeClr val="bg1"/>
              </a:solidFill>
              <a:ln w="6156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/>
              </a:lstStyle>
              <a:p>
                <a:pPr/>
                <a:endParaRPr lang="ru-RU"/>
              </a:p>
            </p:txBody>
          </p:sp>
        </p:grpSp>
      </p:grpSp>
      <p:grpSp>
        <p:nvGrpSpPr>
          <p:cNvPr id="58" name="Группа 57"/>
          <p:cNvGrpSpPr/>
          <p:nvPr>
            <p:custDataLst>
              <p:tags r:id="rId41"/>
            </p:custDataLst>
          </p:nvPr>
        </p:nvGrpSpPr>
        <p:grpSpPr>
          <a:xfrm>
            <a:off x="630761" y="5536346"/>
            <a:ext cx="659237" cy="764715"/>
            <a:chOff x="630761" y="5640512"/>
            <a:chExt cx="659237" cy="764715"/>
          </a:xfrm>
        </p:grpSpPr>
        <p:sp>
          <p:nvSpPr>
            <p:cNvPr id="37" name="Шестиугольник 36">
              <a:extLst>
                <a:ext uri="{FF2B5EF4-FFF2-40B4-BE49-F238E27FC236}">
                  <a16:creationId xmlns:a16="http://schemas.microsoft.com/office/drawing/2014/main" id="{20C6F6B0-A753-43CC-902E-F4DD50992D93}"/>
                </a:ext>
              </a:extLst>
            </p:cNvPr>
            <p:cNvSpPr/>
            <p:nvPr>
              <p:custDataLst>
                <p:tags r:id="rId42"/>
              </p:custDataLst>
            </p:nvPr>
          </p:nvSpPr>
          <p:spPr bwMode="auto">
            <a:xfrm rot="16200000">
              <a:off x="578022" y="5693251"/>
              <a:ext cx="764715" cy="659237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EE0D1B2-8FDD-4A66-9E57-9C6293FA85CD}"/>
                </a:ext>
              </a:extLst>
            </p:cNvPr>
            <p:cNvPicPr>
              <a:picLocks noChangeAspect="1"/>
            </p:cNvPicPr>
            <p:nvPr>
              <p:custDataLst>
                <p:tags r:id="rId44"/>
              </p:custDataLst>
            </p:nvPr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219" y="5911337"/>
              <a:ext cx="363973" cy="249107"/>
            </a:xfrm>
            <a:prstGeom prst="rect">
              <a:avLst/>
            </a:prstGeom>
          </p:spPr>
        </p:pic>
      </p:grpSp>
      <p:sp>
        <p:nvSpPr>
          <p:cNvPr id="62" name="Шестиугольник 6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6"/>
            </p:custDataLst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18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B759544-BA80-480B-91A7-C6B427750834}"/>
              </a:ext>
            </a:extLst>
          </p:cNvPr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7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13" y="434103"/>
            <a:ext cx="1856361" cy="1014693"/>
          </a:xfrm>
          <a:prstGeom prst="rect">
            <a:avLst/>
          </a:prstGeom>
        </p:spPr>
      </p:pic>
      <p:grpSp>
        <p:nvGrpSpPr>
          <p:cNvPr id="55" name="Группа 54"/>
          <p:cNvGrpSpPr/>
          <p:nvPr>
            <p:custDataLst>
              <p:tags r:id="rId49"/>
            </p:custDataLst>
          </p:nvPr>
        </p:nvGrpSpPr>
        <p:grpSpPr>
          <a:xfrm>
            <a:off x="8057086" y="4984286"/>
            <a:ext cx="659236" cy="764714"/>
            <a:chOff x="9069912" y="2063178"/>
            <a:chExt cx="659236" cy="764714"/>
          </a:xfrm>
        </p:grpSpPr>
        <p:sp>
          <p:nvSpPr>
            <p:cNvPr id="54" name="Шестиугольник 53">
              <a:extLst>
                <a:ext uri="{FF2B5EF4-FFF2-40B4-BE49-F238E27FC236}">
                  <a16:creationId xmlns:a16="http://schemas.microsoft.com/office/drawing/2014/main" id="{04A95674-DE05-45E0-8AA9-3879334C7764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auto">
            <a:xfrm rot="16200000">
              <a:off x="9017173" y="2115917"/>
              <a:ext cx="764714" cy="659236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sp>
          <p:nvSpPr>
            <p:cNvPr id="53" name="Рисунок 49">
              <a:extLst>
                <a:ext uri="{FF2B5EF4-FFF2-40B4-BE49-F238E27FC236}">
                  <a16:creationId xmlns:a16="http://schemas.microsoft.com/office/drawing/2014/main" id="{A838FA27-6C00-4A1D-9D54-B5595A50A6CA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>
            <a:xfrm>
              <a:off x="9213392" y="2257844"/>
              <a:ext cx="372163" cy="372163"/>
            </a:xfrm>
            <a:custGeom>
              <a:gdLst>
                <a:gd name="connsiteX0" fmla="*/ 428625 w 857250"/>
                <a:gd name="connsiteY0" fmla="*/ 0 h 857250"/>
                <a:gd name="connsiteX1" fmla="*/ 0 w 857250"/>
                <a:gd name="connsiteY1" fmla="*/ 428625 h 857250"/>
                <a:gd name="connsiteX2" fmla="*/ 428625 w 857250"/>
                <a:gd name="connsiteY2" fmla="*/ 857250 h 857250"/>
                <a:gd name="connsiteX3" fmla="*/ 857250 w 857250"/>
                <a:gd name="connsiteY3" fmla="*/ 428625 h 857250"/>
                <a:gd name="connsiteX4" fmla="*/ 428625 w 857250"/>
                <a:gd name="connsiteY4" fmla="*/ 0 h 857250"/>
                <a:gd name="connsiteX5" fmla="*/ 749618 w 857250"/>
                <a:gd name="connsiteY5" fmla="*/ 614363 h 857250"/>
                <a:gd name="connsiteX6" fmla="*/ 666750 w 857250"/>
                <a:gd name="connsiteY6" fmla="*/ 595313 h 857250"/>
                <a:gd name="connsiteX7" fmla="*/ 630555 w 857250"/>
                <a:gd name="connsiteY7" fmla="*/ 590550 h 857250"/>
                <a:gd name="connsiteX8" fmla="*/ 646748 w 857250"/>
                <a:gd name="connsiteY8" fmla="*/ 446723 h 857250"/>
                <a:gd name="connsiteX9" fmla="*/ 799148 w 857250"/>
                <a:gd name="connsiteY9" fmla="*/ 446723 h 857250"/>
                <a:gd name="connsiteX10" fmla="*/ 749618 w 857250"/>
                <a:gd name="connsiteY10" fmla="*/ 614363 h 857250"/>
                <a:gd name="connsiteX11" fmla="*/ 473393 w 857250"/>
                <a:gd name="connsiteY11" fmla="*/ 797243 h 857250"/>
                <a:gd name="connsiteX12" fmla="*/ 447675 w 857250"/>
                <a:gd name="connsiteY12" fmla="*/ 799148 h 857250"/>
                <a:gd name="connsiteX13" fmla="*/ 447675 w 857250"/>
                <a:gd name="connsiteY13" fmla="*/ 620078 h 857250"/>
                <a:gd name="connsiteX14" fmla="*/ 582930 w 857250"/>
                <a:gd name="connsiteY14" fmla="*/ 625793 h 857250"/>
                <a:gd name="connsiteX15" fmla="*/ 473393 w 857250"/>
                <a:gd name="connsiteY15" fmla="*/ 797243 h 857250"/>
                <a:gd name="connsiteX16" fmla="*/ 274320 w 857250"/>
                <a:gd name="connsiteY16" fmla="*/ 624840 h 857250"/>
                <a:gd name="connsiteX17" fmla="*/ 409575 w 857250"/>
                <a:gd name="connsiteY17" fmla="*/ 619125 h 857250"/>
                <a:gd name="connsiteX18" fmla="*/ 409575 w 857250"/>
                <a:gd name="connsiteY18" fmla="*/ 798195 h 857250"/>
                <a:gd name="connsiteX19" fmla="*/ 383858 w 857250"/>
                <a:gd name="connsiteY19" fmla="*/ 796290 h 857250"/>
                <a:gd name="connsiteX20" fmla="*/ 274320 w 857250"/>
                <a:gd name="connsiteY20" fmla="*/ 624840 h 857250"/>
                <a:gd name="connsiteX21" fmla="*/ 58103 w 857250"/>
                <a:gd name="connsiteY21" fmla="*/ 447675 h 857250"/>
                <a:gd name="connsiteX22" fmla="*/ 210503 w 857250"/>
                <a:gd name="connsiteY22" fmla="*/ 447675 h 857250"/>
                <a:gd name="connsiteX23" fmla="*/ 226695 w 857250"/>
                <a:gd name="connsiteY23" fmla="*/ 591503 h 857250"/>
                <a:gd name="connsiteX24" fmla="*/ 190500 w 857250"/>
                <a:gd name="connsiteY24" fmla="*/ 596265 h 857250"/>
                <a:gd name="connsiteX25" fmla="*/ 107632 w 857250"/>
                <a:gd name="connsiteY25" fmla="*/ 615315 h 857250"/>
                <a:gd name="connsiteX26" fmla="*/ 58103 w 857250"/>
                <a:gd name="connsiteY26" fmla="*/ 447675 h 857250"/>
                <a:gd name="connsiteX27" fmla="*/ 107632 w 857250"/>
                <a:gd name="connsiteY27" fmla="*/ 242888 h 857250"/>
                <a:gd name="connsiteX28" fmla="*/ 190500 w 857250"/>
                <a:gd name="connsiteY28" fmla="*/ 261938 h 857250"/>
                <a:gd name="connsiteX29" fmla="*/ 226695 w 857250"/>
                <a:gd name="connsiteY29" fmla="*/ 266700 h 857250"/>
                <a:gd name="connsiteX30" fmla="*/ 210503 w 857250"/>
                <a:gd name="connsiteY30" fmla="*/ 410528 h 857250"/>
                <a:gd name="connsiteX31" fmla="*/ 58103 w 857250"/>
                <a:gd name="connsiteY31" fmla="*/ 410528 h 857250"/>
                <a:gd name="connsiteX32" fmla="*/ 107632 w 857250"/>
                <a:gd name="connsiteY32" fmla="*/ 242888 h 857250"/>
                <a:gd name="connsiteX33" fmla="*/ 383858 w 857250"/>
                <a:gd name="connsiteY33" fmla="*/ 60008 h 857250"/>
                <a:gd name="connsiteX34" fmla="*/ 409575 w 857250"/>
                <a:gd name="connsiteY34" fmla="*/ 58103 h 857250"/>
                <a:gd name="connsiteX35" fmla="*/ 409575 w 857250"/>
                <a:gd name="connsiteY35" fmla="*/ 237173 h 857250"/>
                <a:gd name="connsiteX36" fmla="*/ 274320 w 857250"/>
                <a:gd name="connsiteY36" fmla="*/ 231458 h 857250"/>
                <a:gd name="connsiteX37" fmla="*/ 383858 w 857250"/>
                <a:gd name="connsiteY37" fmla="*/ 60008 h 857250"/>
                <a:gd name="connsiteX38" fmla="*/ 582930 w 857250"/>
                <a:gd name="connsiteY38" fmla="*/ 232410 h 857250"/>
                <a:gd name="connsiteX39" fmla="*/ 447675 w 857250"/>
                <a:gd name="connsiteY39" fmla="*/ 238125 h 857250"/>
                <a:gd name="connsiteX40" fmla="*/ 447675 w 857250"/>
                <a:gd name="connsiteY40" fmla="*/ 58103 h 857250"/>
                <a:gd name="connsiteX41" fmla="*/ 473393 w 857250"/>
                <a:gd name="connsiteY41" fmla="*/ 60008 h 857250"/>
                <a:gd name="connsiteX42" fmla="*/ 582930 w 857250"/>
                <a:gd name="connsiteY42" fmla="*/ 232410 h 857250"/>
                <a:gd name="connsiteX43" fmla="*/ 447675 w 857250"/>
                <a:gd name="connsiteY43" fmla="*/ 275273 h 857250"/>
                <a:gd name="connsiteX44" fmla="*/ 592455 w 857250"/>
                <a:gd name="connsiteY44" fmla="*/ 269558 h 857250"/>
                <a:gd name="connsiteX45" fmla="*/ 609600 w 857250"/>
                <a:gd name="connsiteY45" fmla="*/ 409575 h 857250"/>
                <a:gd name="connsiteX46" fmla="*/ 447675 w 857250"/>
                <a:gd name="connsiteY46" fmla="*/ 409575 h 857250"/>
                <a:gd name="connsiteX47" fmla="*/ 447675 w 857250"/>
                <a:gd name="connsiteY47" fmla="*/ 275273 h 857250"/>
                <a:gd name="connsiteX48" fmla="*/ 409575 w 857250"/>
                <a:gd name="connsiteY48" fmla="*/ 275273 h 857250"/>
                <a:gd name="connsiteX49" fmla="*/ 409575 w 857250"/>
                <a:gd name="connsiteY49" fmla="*/ 409575 h 857250"/>
                <a:gd name="connsiteX50" fmla="*/ 247650 w 857250"/>
                <a:gd name="connsiteY50" fmla="*/ 409575 h 857250"/>
                <a:gd name="connsiteX51" fmla="*/ 264795 w 857250"/>
                <a:gd name="connsiteY51" fmla="*/ 269558 h 857250"/>
                <a:gd name="connsiteX52" fmla="*/ 409575 w 857250"/>
                <a:gd name="connsiteY52" fmla="*/ 275273 h 857250"/>
                <a:gd name="connsiteX53" fmla="*/ 247650 w 857250"/>
                <a:gd name="connsiteY53" fmla="*/ 447675 h 857250"/>
                <a:gd name="connsiteX54" fmla="*/ 409575 w 857250"/>
                <a:gd name="connsiteY54" fmla="*/ 447675 h 857250"/>
                <a:gd name="connsiteX55" fmla="*/ 409575 w 857250"/>
                <a:gd name="connsiteY55" fmla="*/ 581978 h 857250"/>
                <a:gd name="connsiteX56" fmla="*/ 264795 w 857250"/>
                <a:gd name="connsiteY56" fmla="*/ 587693 h 857250"/>
                <a:gd name="connsiteX57" fmla="*/ 247650 w 857250"/>
                <a:gd name="connsiteY57" fmla="*/ 447675 h 857250"/>
                <a:gd name="connsiteX58" fmla="*/ 447675 w 857250"/>
                <a:gd name="connsiteY58" fmla="*/ 581978 h 857250"/>
                <a:gd name="connsiteX59" fmla="*/ 447675 w 857250"/>
                <a:gd name="connsiteY59" fmla="*/ 447675 h 857250"/>
                <a:gd name="connsiteX60" fmla="*/ 609600 w 857250"/>
                <a:gd name="connsiteY60" fmla="*/ 447675 h 857250"/>
                <a:gd name="connsiteX61" fmla="*/ 592455 w 857250"/>
                <a:gd name="connsiteY61" fmla="*/ 587693 h 857250"/>
                <a:gd name="connsiteX62" fmla="*/ 447675 w 857250"/>
                <a:gd name="connsiteY62" fmla="*/ 581978 h 857250"/>
                <a:gd name="connsiteX63" fmla="*/ 647700 w 857250"/>
                <a:gd name="connsiteY63" fmla="*/ 409575 h 857250"/>
                <a:gd name="connsiteX64" fmla="*/ 631508 w 857250"/>
                <a:gd name="connsiteY64" fmla="*/ 265748 h 857250"/>
                <a:gd name="connsiteX65" fmla="*/ 667703 w 857250"/>
                <a:gd name="connsiteY65" fmla="*/ 260985 h 857250"/>
                <a:gd name="connsiteX66" fmla="*/ 750570 w 857250"/>
                <a:gd name="connsiteY66" fmla="*/ 241935 h 857250"/>
                <a:gd name="connsiteX67" fmla="*/ 800100 w 857250"/>
                <a:gd name="connsiteY67" fmla="*/ 408623 h 857250"/>
                <a:gd name="connsiteX68" fmla="*/ 647700 w 857250"/>
                <a:gd name="connsiteY68" fmla="*/ 408623 h 857250"/>
                <a:gd name="connsiteX69" fmla="*/ 728663 w 857250"/>
                <a:gd name="connsiteY69" fmla="*/ 209550 h 857250"/>
                <a:gd name="connsiteX70" fmla="*/ 621983 w 857250"/>
                <a:gd name="connsiteY70" fmla="*/ 228600 h 857250"/>
                <a:gd name="connsiteX71" fmla="*/ 549593 w 857250"/>
                <a:gd name="connsiteY71" fmla="*/ 78105 h 857250"/>
                <a:gd name="connsiteX72" fmla="*/ 728663 w 857250"/>
                <a:gd name="connsiteY72" fmla="*/ 209550 h 857250"/>
                <a:gd name="connsiteX73" fmla="*/ 307658 w 857250"/>
                <a:gd name="connsiteY73" fmla="*/ 77153 h 857250"/>
                <a:gd name="connsiteX74" fmla="*/ 235268 w 857250"/>
                <a:gd name="connsiteY74" fmla="*/ 227648 h 857250"/>
                <a:gd name="connsiteX75" fmla="*/ 128588 w 857250"/>
                <a:gd name="connsiteY75" fmla="*/ 208598 h 857250"/>
                <a:gd name="connsiteX76" fmla="*/ 307658 w 857250"/>
                <a:gd name="connsiteY76" fmla="*/ 77153 h 857250"/>
                <a:gd name="connsiteX77" fmla="*/ 128588 w 857250"/>
                <a:gd name="connsiteY77" fmla="*/ 647700 h 857250"/>
                <a:gd name="connsiteX78" fmla="*/ 235268 w 857250"/>
                <a:gd name="connsiteY78" fmla="*/ 628650 h 857250"/>
                <a:gd name="connsiteX79" fmla="*/ 307658 w 857250"/>
                <a:gd name="connsiteY79" fmla="*/ 779145 h 857250"/>
                <a:gd name="connsiteX80" fmla="*/ 128588 w 857250"/>
                <a:gd name="connsiteY80" fmla="*/ 647700 h 857250"/>
                <a:gd name="connsiteX81" fmla="*/ 549593 w 857250"/>
                <a:gd name="connsiteY81" fmla="*/ 780098 h 857250"/>
                <a:gd name="connsiteX82" fmla="*/ 621983 w 857250"/>
                <a:gd name="connsiteY82" fmla="*/ 629603 h 857250"/>
                <a:gd name="connsiteX83" fmla="*/ 728663 w 857250"/>
                <a:gd name="connsiteY83" fmla="*/ 648653 h 857250"/>
                <a:gd name="connsiteX84" fmla="*/ 549593 w 857250"/>
                <a:gd name="connsiteY84" fmla="*/ 780098 h 8572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857250" h="857250">
                  <a:moveTo>
                    <a:pt x="428625" y="0"/>
                  </a:moveTo>
                  <a:cubicBezTo>
                    <a:pt x="192405" y="0"/>
                    <a:pt x="0" y="192405"/>
                    <a:pt x="0" y="428625"/>
                  </a:cubicBezTo>
                  <a:cubicBezTo>
                    <a:pt x="0" y="664845"/>
                    <a:pt x="192405" y="857250"/>
                    <a:pt x="428625" y="857250"/>
                  </a:cubicBezTo>
                  <a:cubicBezTo>
                    <a:pt x="664845" y="857250"/>
                    <a:pt x="857250" y="664845"/>
                    <a:pt x="857250" y="428625"/>
                  </a:cubicBezTo>
                  <a:cubicBezTo>
                    <a:pt x="857250" y="192405"/>
                    <a:pt x="664845" y="0"/>
                    <a:pt x="428625" y="0"/>
                  </a:cubicBezTo>
                  <a:close/>
                  <a:moveTo>
                    <a:pt x="749618" y="614363"/>
                  </a:moveTo>
                  <a:cubicBezTo>
                    <a:pt x="729615" y="606743"/>
                    <a:pt x="702945" y="601028"/>
                    <a:pt x="666750" y="595313"/>
                  </a:cubicBezTo>
                  <a:cubicBezTo>
                    <a:pt x="655320" y="593408"/>
                    <a:pt x="642938" y="592455"/>
                    <a:pt x="630555" y="590550"/>
                  </a:cubicBezTo>
                  <a:cubicBezTo>
                    <a:pt x="640080" y="545783"/>
                    <a:pt x="645795" y="498158"/>
                    <a:pt x="646748" y="446723"/>
                  </a:cubicBezTo>
                  <a:lnTo>
                    <a:pt x="799148" y="446723"/>
                  </a:lnTo>
                  <a:cubicBezTo>
                    <a:pt x="796290" y="508635"/>
                    <a:pt x="779145" y="564833"/>
                    <a:pt x="749618" y="614363"/>
                  </a:cubicBezTo>
                  <a:close/>
                  <a:moveTo>
                    <a:pt x="473393" y="797243"/>
                  </a:moveTo>
                  <a:cubicBezTo>
                    <a:pt x="464820" y="798195"/>
                    <a:pt x="456248" y="799148"/>
                    <a:pt x="447675" y="799148"/>
                  </a:cubicBezTo>
                  <a:lnTo>
                    <a:pt x="447675" y="620078"/>
                  </a:lnTo>
                  <a:cubicBezTo>
                    <a:pt x="499110" y="620078"/>
                    <a:pt x="543878" y="621983"/>
                    <a:pt x="582930" y="625793"/>
                  </a:cubicBezTo>
                  <a:cubicBezTo>
                    <a:pt x="558165" y="708660"/>
                    <a:pt x="519113" y="771525"/>
                    <a:pt x="473393" y="797243"/>
                  </a:cubicBezTo>
                  <a:close/>
                  <a:moveTo>
                    <a:pt x="274320" y="624840"/>
                  </a:moveTo>
                  <a:cubicBezTo>
                    <a:pt x="313373" y="621983"/>
                    <a:pt x="358140" y="620078"/>
                    <a:pt x="409575" y="619125"/>
                  </a:cubicBezTo>
                  <a:lnTo>
                    <a:pt x="409575" y="798195"/>
                  </a:lnTo>
                  <a:cubicBezTo>
                    <a:pt x="401003" y="798195"/>
                    <a:pt x="392430" y="797243"/>
                    <a:pt x="383858" y="796290"/>
                  </a:cubicBezTo>
                  <a:cubicBezTo>
                    <a:pt x="338138" y="771525"/>
                    <a:pt x="299085" y="708660"/>
                    <a:pt x="274320" y="624840"/>
                  </a:cubicBezTo>
                  <a:close/>
                  <a:moveTo>
                    <a:pt x="58103" y="447675"/>
                  </a:moveTo>
                  <a:lnTo>
                    <a:pt x="210503" y="447675"/>
                  </a:lnTo>
                  <a:cubicBezTo>
                    <a:pt x="211455" y="499110"/>
                    <a:pt x="217170" y="546735"/>
                    <a:pt x="226695" y="591503"/>
                  </a:cubicBezTo>
                  <a:cubicBezTo>
                    <a:pt x="214313" y="592455"/>
                    <a:pt x="201930" y="594360"/>
                    <a:pt x="190500" y="596265"/>
                  </a:cubicBezTo>
                  <a:cubicBezTo>
                    <a:pt x="154305" y="601028"/>
                    <a:pt x="127635" y="607695"/>
                    <a:pt x="107632" y="615315"/>
                  </a:cubicBezTo>
                  <a:cubicBezTo>
                    <a:pt x="78105" y="564833"/>
                    <a:pt x="60960" y="508635"/>
                    <a:pt x="58103" y="447675"/>
                  </a:cubicBezTo>
                  <a:close/>
                  <a:moveTo>
                    <a:pt x="107632" y="242888"/>
                  </a:moveTo>
                  <a:cubicBezTo>
                    <a:pt x="127635" y="250508"/>
                    <a:pt x="154305" y="256223"/>
                    <a:pt x="190500" y="261938"/>
                  </a:cubicBezTo>
                  <a:cubicBezTo>
                    <a:pt x="201930" y="263843"/>
                    <a:pt x="214313" y="264795"/>
                    <a:pt x="226695" y="266700"/>
                  </a:cubicBezTo>
                  <a:cubicBezTo>
                    <a:pt x="217170" y="311468"/>
                    <a:pt x="211455" y="359093"/>
                    <a:pt x="210503" y="410528"/>
                  </a:cubicBezTo>
                  <a:lnTo>
                    <a:pt x="58103" y="410528"/>
                  </a:lnTo>
                  <a:cubicBezTo>
                    <a:pt x="60960" y="348615"/>
                    <a:pt x="78105" y="292418"/>
                    <a:pt x="107632" y="242888"/>
                  </a:cubicBezTo>
                  <a:close/>
                  <a:moveTo>
                    <a:pt x="383858" y="60008"/>
                  </a:moveTo>
                  <a:cubicBezTo>
                    <a:pt x="392430" y="59055"/>
                    <a:pt x="401003" y="58103"/>
                    <a:pt x="409575" y="58103"/>
                  </a:cubicBezTo>
                  <a:lnTo>
                    <a:pt x="409575" y="237173"/>
                  </a:lnTo>
                  <a:cubicBezTo>
                    <a:pt x="358140" y="237173"/>
                    <a:pt x="313373" y="235268"/>
                    <a:pt x="274320" y="231458"/>
                  </a:cubicBezTo>
                  <a:cubicBezTo>
                    <a:pt x="299085" y="148590"/>
                    <a:pt x="338138" y="85725"/>
                    <a:pt x="383858" y="60008"/>
                  </a:cubicBezTo>
                  <a:close/>
                  <a:moveTo>
                    <a:pt x="582930" y="232410"/>
                  </a:moveTo>
                  <a:cubicBezTo>
                    <a:pt x="543878" y="235268"/>
                    <a:pt x="499110" y="237173"/>
                    <a:pt x="447675" y="238125"/>
                  </a:cubicBezTo>
                  <a:lnTo>
                    <a:pt x="447675" y="58103"/>
                  </a:lnTo>
                  <a:cubicBezTo>
                    <a:pt x="456248" y="58103"/>
                    <a:pt x="464820" y="59055"/>
                    <a:pt x="473393" y="60008"/>
                  </a:cubicBezTo>
                  <a:cubicBezTo>
                    <a:pt x="519113" y="85725"/>
                    <a:pt x="558165" y="148590"/>
                    <a:pt x="582930" y="232410"/>
                  </a:cubicBezTo>
                  <a:close/>
                  <a:moveTo>
                    <a:pt x="447675" y="275273"/>
                  </a:moveTo>
                  <a:cubicBezTo>
                    <a:pt x="499110" y="275273"/>
                    <a:pt x="548640" y="272415"/>
                    <a:pt x="592455" y="269558"/>
                  </a:cubicBezTo>
                  <a:cubicBezTo>
                    <a:pt x="601980" y="312420"/>
                    <a:pt x="608648" y="360045"/>
                    <a:pt x="609600" y="409575"/>
                  </a:cubicBezTo>
                  <a:lnTo>
                    <a:pt x="447675" y="409575"/>
                  </a:lnTo>
                  <a:lnTo>
                    <a:pt x="447675" y="275273"/>
                  </a:lnTo>
                  <a:close/>
                  <a:moveTo>
                    <a:pt x="409575" y="275273"/>
                  </a:moveTo>
                  <a:lnTo>
                    <a:pt x="409575" y="409575"/>
                  </a:lnTo>
                  <a:lnTo>
                    <a:pt x="247650" y="409575"/>
                  </a:lnTo>
                  <a:cubicBezTo>
                    <a:pt x="248603" y="360045"/>
                    <a:pt x="255270" y="312420"/>
                    <a:pt x="264795" y="269558"/>
                  </a:cubicBezTo>
                  <a:cubicBezTo>
                    <a:pt x="308610" y="272415"/>
                    <a:pt x="358140" y="275273"/>
                    <a:pt x="409575" y="275273"/>
                  </a:cubicBezTo>
                  <a:close/>
                  <a:moveTo>
                    <a:pt x="247650" y="447675"/>
                  </a:moveTo>
                  <a:lnTo>
                    <a:pt x="409575" y="447675"/>
                  </a:lnTo>
                  <a:lnTo>
                    <a:pt x="409575" y="581978"/>
                  </a:lnTo>
                  <a:cubicBezTo>
                    <a:pt x="358140" y="581978"/>
                    <a:pt x="308610" y="584835"/>
                    <a:pt x="264795" y="587693"/>
                  </a:cubicBezTo>
                  <a:cubicBezTo>
                    <a:pt x="255270" y="544830"/>
                    <a:pt x="249555" y="497205"/>
                    <a:pt x="247650" y="447675"/>
                  </a:cubicBezTo>
                  <a:close/>
                  <a:moveTo>
                    <a:pt x="447675" y="581978"/>
                  </a:moveTo>
                  <a:lnTo>
                    <a:pt x="447675" y="447675"/>
                  </a:lnTo>
                  <a:lnTo>
                    <a:pt x="609600" y="447675"/>
                  </a:lnTo>
                  <a:cubicBezTo>
                    <a:pt x="608648" y="497205"/>
                    <a:pt x="601980" y="544830"/>
                    <a:pt x="592455" y="587693"/>
                  </a:cubicBezTo>
                  <a:cubicBezTo>
                    <a:pt x="548640" y="584835"/>
                    <a:pt x="499110" y="581978"/>
                    <a:pt x="447675" y="581978"/>
                  </a:cubicBezTo>
                  <a:close/>
                  <a:moveTo>
                    <a:pt x="647700" y="409575"/>
                  </a:moveTo>
                  <a:cubicBezTo>
                    <a:pt x="646748" y="358140"/>
                    <a:pt x="641033" y="310515"/>
                    <a:pt x="631508" y="265748"/>
                  </a:cubicBezTo>
                  <a:cubicBezTo>
                    <a:pt x="643890" y="264795"/>
                    <a:pt x="656273" y="262890"/>
                    <a:pt x="667703" y="260985"/>
                  </a:cubicBezTo>
                  <a:cubicBezTo>
                    <a:pt x="703898" y="256223"/>
                    <a:pt x="730568" y="249555"/>
                    <a:pt x="750570" y="241935"/>
                  </a:cubicBezTo>
                  <a:cubicBezTo>
                    <a:pt x="779145" y="291465"/>
                    <a:pt x="797243" y="348615"/>
                    <a:pt x="800100" y="408623"/>
                  </a:cubicBezTo>
                  <a:lnTo>
                    <a:pt x="647700" y="408623"/>
                  </a:lnTo>
                  <a:close/>
                  <a:moveTo>
                    <a:pt x="728663" y="209550"/>
                  </a:moveTo>
                  <a:cubicBezTo>
                    <a:pt x="706755" y="216218"/>
                    <a:pt x="671513" y="222885"/>
                    <a:pt x="621983" y="228600"/>
                  </a:cubicBezTo>
                  <a:cubicBezTo>
                    <a:pt x="604838" y="167640"/>
                    <a:pt x="580073" y="115253"/>
                    <a:pt x="549593" y="78105"/>
                  </a:cubicBezTo>
                  <a:cubicBezTo>
                    <a:pt x="621983" y="102870"/>
                    <a:pt x="683895" y="149543"/>
                    <a:pt x="728663" y="209550"/>
                  </a:cubicBezTo>
                  <a:close/>
                  <a:moveTo>
                    <a:pt x="307658" y="77153"/>
                  </a:moveTo>
                  <a:cubicBezTo>
                    <a:pt x="277178" y="115253"/>
                    <a:pt x="252413" y="166688"/>
                    <a:pt x="235268" y="227648"/>
                  </a:cubicBezTo>
                  <a:cubicBezTo>
                    <a:pt x="185738" y="222885"/>
                    <a:pt x="150495" y="216218"/>
                    <a:pt x="128588" y="208598"/>
                  </a:cubicBezTo>
                  <a:cubicBezTo>
                    <a:pt x="173355" y="149543"/>
                    <a:pt x="235268" y="102870"/>
                    <a:pt x="307658" y="77153"/>
                  </a:cubicBezTo>
                  <a:close/>
                  <a:moveTo>
                    <a:pt x="128588" y="647700"/>
                  </a:moveTo>
                  <a:cubicBezTo>
                    <a:pt x="150495" y="641033"/>
                    <a:pt x="185738" y="634365"/>
                    <a:pt x="235268" y="628650"/>
                  </a:cubicBezTo>
                  <a:cubicBezTo>
                    <a:pt x="252413" y="689610"/>
                    <a:pt x="277178" y="741998"/>
                    <a:pt x="307658" y="779145"/>
                  </a:cubicBezTo>
                  <a:cubicBezTo>
                    <a:pt x="235268" y="754380"/>
                    <a:pt x="173355" y="707708"/>
                    <a:pt x="128588" y="647700"/>
                  </a:cubicBezTo>
                  <a:close/>
                  <a:moveTo>
                    <a:pt x="549593" y="780098"/>
                  </a:moveTo>
                  <a:cubicBezTo>
                    <a:pt x="580073" y="741998"/>
                    <a:pt x="604838" y="690563"/>
                    <a:pt x="621983" y="629603"/>
                  </a:cubicBezTo>
                  <a:cubicBezTo>
                    <a:pt x="671513" y="634365"/>
                    <a:pt x="706755" y="641033"/>
                    <a:pt x="728663" y="648653"/>
                  </a:cubicBezTo>
                  <a:cubicBezTo>
                    <a:pt x="683895" y="707708"/>
                    <a:pt x="621983" y="754380"/>
                    <a:pt x="549593" y="780098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/>
            </a:lstStyle>
            <a:p>
              <a:pPr/>
              <a:endParaRPr lang="ru-RU"/>
            </a:p>
          </p:txBody>
        </p:sp>
      </p:grpSp>
      <p:pic>
        <p:nvPicPr>
          <p:cNvPr id="4098" name="Picture 2" descr="http://qrcoder.ru/code/?http%3A%2F%2Ft.me%2FITcube_metod&amp;10&amp;0"/>
          <p:cNvPicPr>
            <a:picLocks noChangeAspect="1" noChangeArrowheads="1"/>
          </p:cNvPicPr>
          <p:nvPr>
            <p:custDataLst>
              <p:tags r:id="rId53"/>
            </p:custDataLst>
          </p:nvPr>
        </p:nvPicPr>
        <p:blipFill>
          <a:blip r:embed="rId52"/>
          <a:stretch>
            <a:fillRect/>
          </a:stretch>
        </p:blipFill>
        <p:spPr bwMode="auto">
          <a:xfrm>
            <a:off x="1405644" y="4386804"/>
            <a:ext cx="1039023" cy="1039023"/>
          </a:xfrm>
          <a:prstGeom prst="rect">
            <a:avLst/>
          </a:prstGeom>
          <a:noFill/>
        </p:spPr>
      </p:pic>
      <p:pic>
        <p:nvPicPr>
          <p:cNvPr id="4100" name="Picture 4" descr="http://qrcoder.ru/code/?http%3A%2F%2Fvk.com%2Fitcube_official&amp;10&amp;0"/>
          <p:cNvPicPr>
            <a:picLocks noChangeAspect="1" noChangeArrowheads="1"/>
          </p:cNvPicPr>
          <p:nvPr>
            <p:custDataLst>
              <p:tags r:id="rId55"/>
            </p:custDataLst>
          </p:nvPr>
        </p:nvPicPr>
        <p:blipFill>
          <a:blip r:embed="rId54"/>
          <a:stretch>
            <a:fillRect/>
          </a:stretch>
        </p:blipFill>
        <p:spPr bwMode="auto">
          <a:xfrm>
            <a:off x="1406420" y="5402166"/>
            <a:ext cx="1033359" cy="1033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110913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1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2" name="Рисунок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163" y="554819"/>
            <a:ext cx="2352094" cy="128566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C86D1C3-C916-4B10-D95D-51FE00E7E10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1359" y="1878383"/>
            <a:ext cx="7702292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Меры поддержки </a:t>
            </a:r>
            <a:br>
              <a:rPr lang="en-US" sz="4000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Центров «</a:t>
            </a:r>
            <a:r>
              <a:rPr lang="en-US" sz="4000" b="1">
                <a:solidFill>
                  <a:schemeClr val="bg1"/>
                </a:solidFill>
                <a:latin typeface="Montserrat" pitchFamily="2" charset="0"/>
              </a:rPr>
              <a:t>IT</a:t>
            </a: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–куб»</a:t>
            </a:r>
            <a:br>
              <a:rPr lang="en-US" sz="4000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4000" b="1">
                <a:solidFill>
                  <a:schemeClr val="bg1"/>
                </a:solidFill>
                <a:latin typeface="Montserrat" pitchFamily="2" charset="0"/>
              </a:rPr>
              <a:t>со стороны Федерального оператора в 2023 году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5E18FF-0930-8A6C-A56E-39374B6DC9A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90295" y="796765"/>
            <a:ext cx="5412317" cy="45131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/>
          </a:lstStyle>
          <a:p>
            <a:pPr lvl="0" eaLnBrk="0" fontAlgn="base" hangingPunct="0">
              <a:lnSpc>
                <a:spcPct val="107000"/>
              </a:lnSpc>
              <a:spcBef>
                <a:spcPct val="0"/>
              </a:spcBef>
              <a:defRPr/>
            </a:pPr>
            <a:r>
              <a:rPr lang="ru-RU" sz="2000">
                <a:solidFill>
                  <a:srgbClr val="4E75D8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17-18 августа 2023 года, Тюмень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B58F0E8-2FF6-D70B-C1F5-E43CFDA5E69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84508" y="4392202"/>
            <a:ext cx="4281427" cy="9637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/>
          </a:lstStyle>
          <a:p>
            <a:pPr lvl="0" eaLnBrk="0" fontAlgn="base" hangingPunct="0">
              <a:lnSpc>
                <a:spcPct val="107000"/>
              </a:lnSpc>
              <a:spcBef>
                <a:spcPts val="600"/>
              </a:spcBef>
              <a:defRPr/>
            </a:pPr>
            <a:r>
              <a:rPr lang="ru-RU" sz="1600" b="1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Суханов Даниил Артемович</a:t>
            </a:r>
            <a:endParaRPr lang="en-US" sz="1600" b="1">
              <a:solidFill>
                <a:schemeClr val="bg1"/>
              </a:solidFill>
              <a:latin typeface="Montserrat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7000"/>
              </a:lnSpc>
              <a:spcBef>
                <a:spcPts val="600"/>
              </a:spcBef>
              <a:defRPr/>
            </a:pPr>
            <a:r>
              <a:rPr lang="ru-RU" sz="140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Начальник центра программной </a:t>
            </a:r>
            <a:br>
              <a:rPr lang="en-US" sz="140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>
                <a:solidFill>
                  <a:schemeClr val="bg1"/>
                </a:solidFill>
                <a:latin typeface="Montserrat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и проектной деятельности ФГАНУ «ФИЦТО»</a:t>
            </a:r>
          </a:p>
        </p:txBody>
      </p:sp>
      <p:grpSp>
        <p:nvGrpSpPr>
          <p:cNvPr id="2" name="Группа 18">
            <a:extLst>
              <a:ext uri="{FF2B5EF4-FFF2-40B4-BE49-F238E27FC236}">
                <a16:creationId xmlns:a16="http://schemas.microsoft.com/office/drawing/2014/main" id="{18995CCD-B5CE-46E3-8FB8-E49BEAC3A936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984508" y="5766544"/>
            <a:ext cx="3506263" cy="577807"/>
            <a:chOff x="971741" y="5789370"/>
            <a:chExt cx="3506263" cy="57780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6D7C7F32-EF18-4187-B00C-DF431B4FFDDD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6464" y="5841899"/>
              <a:ext cx="581540" cy="525278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AAD8D7F-4166-4082-9C9F-8C32356AD346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676" y="5789370"/>
              <a:ext cx="593106" cy="577807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2C0A30-CF81-4FCE-BF9E-24D912071063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51115" y="5890927"/>
              <a:ext cx="788277" cy="47625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307898B-373C-6369-9723-B2364DE920DE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741" y="5817626"/>
              <a:ext cx="616569" cy="54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4318268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8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B3C11D-362C-B0A3-88F3-375938263CCD}"/>
              </a:ext>
            </a:extLst>
          </p:cNvPr>
          <p:cNvSpPr/>
          <p:nvPr/>
        </p:nvSpPr>
        <p:spPr>
          <a:xfrm>
            <a:off x="7267346" y="0"/>
            <a:ext cx="4972593" cy="6858000"/>
          </a:xfrm>
          <a:prstGeom prst="rect">
            <a:avLst/>
          </a:prstGeom>
          <a:solidFill>
            <a:srgbClr val="131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8" name="Рисунок 7" descr="001.png">
            <a:extLst>
              <a:ext uri="{FF2B5EF4-FFF2-40B4-BE49-F238E27FC236}">
                <a16:creationId xmlns:a16="http://schemas.microsoft.com/office/drawing/2014/main" id="{C92D35BA-0FB0-A9BE-D42C-5E34F1BE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duotone>
              <a:prstClr val="black"/>
              <a:srgbClr val="4E75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81797" y="0"/>
            <a:ext cx="4910203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6802C4-BFF4-0D59-5CC0-FA936E0FB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8944" r="27976"/>
          <a:stretch>
            <a:fillRect/>
          </a:stretch>
        </p:blipFill>
        <p:spPr>
          <a:xfrm>
            <a:off x="2491178" y="1568370"/>
            <a:ext cx="9700822" cy="54729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/>
        </p:nvSpPr>
        <p:spPr>
          <a:xfrm>
            <a:off x="669524" y="514300"/>
            <a:ext cx="5874413" cy="12187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4400" b="1">
                <a:solidFill>
                  <a:srgbClr val="1D2332"/>
                </a:solidFill>
                <a:latin typeface="Montserrat"/>
              </a:rPr>
              <a:t>Стариков Константин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759544-BA80-480B-91A7-C6B427750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93" y="434103"/>
            <a:ext cx="1856361" cy="1014693"/>
          </a:xfrm>
          <a:prstGeom prst="rect">
            <a:avLst/>
          </a:prstGeom>
        </p:spPr>
      </p:pic>
      <p:sp>
        <p:nvSpPr>
          <p:cNvPr id="19" name="Шестиугольник 18">
            <a:extLst>
              <a:ext uri="{FF2B5EF4-FFF2-40B4-BE49-F238E27FC236}">
                <a16:creationId xmlns:a16="http://schemas.microsoft.com/office/drawing/2014/main" id="{D951EE3A-3DE7-756E-B80D-BFEAE4DFD469}"/>
              </a:ext>
            </a:extLst>
          </p:cNvPr>
          <p:cNvSpPr/>
          <p:nvPr/>
        </p:nvSpPr>
        <p:spPr bwMode="auto">
          <a:xfrm rot="16200000">
            <a:off x="2990673" y="3010807"/>
            <a:ext cx="4048129" cy="3489765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18" name="Рисунок 17" descr="002-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0896" y="1157469"/>
            <a:ext cx="5130478" cy="5700531"/>
          </a:xfrm>
          <a:prstGeom prst="rect">
            <a:avLst/>
          </a:prstGeom>
        </p:spPr>
      </p:pic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2</a:t>
            </a:fld>
            <a:endParaRPr lang="ru-RU" sz="1100" b="1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644CC7-8128-4E76-8554-656EE73D941F}"/>
              </a:ext>
            </a:extLst>
          </p:cNvPr>
          <p:cNvSpPr/>
          <p:nvPr/>
        </p:nvSpPr>
        <p:spPr>
          <a:xfrm>
            <a:off x="704246" y="2039196"/>
            <a:ext cx="4058733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4E75D8"/>
                </a:solidFill>
                <a:latin typeface="Montserrat"/>
              </a:rPr>
              <a:t>18 лет</a:t>
            </a:r>
            <a:endParaRPr lang="ru-RU" sz="2000" b="1">
              <a:solidFill>
                <a:srgbClr val="4E75D8"/>
              </a:solidFill>
              <a:latin typeface="Montserrat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1418021-EBB7-4E21-BB7C-97BBFC92C1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56" y="3059353"/>
            <a:ext cx="2637755" cy="340785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7644CC7-8128-4E76-8554-656EE73D941F}"/>
              </a:ext>
            </a:extLst>
          </p:cNvPr>
          <p:cNvSpPr/>
          <p:nvPr/>
        </p:nvSpPr>
        <p:spPr>
          <a:xfrm>
            <a:off x="3906580" y="3883700"/>
            <a:ext cx="2592607" cy="177279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2400" b="1">
                <a:solidFill>
                  <a:schemeClr val="bg1"/>
                </a:solidFill>
                <a:latin typeface="Montserrat"/>
              </a:rPr>
              <a:t>Мобильное </a:t>
            </a:r>
            <a:br>
              <a:rPr lang="ru-RU" sz="2400" b="1">
                <a:solidFill>
                  <a:schemeClr val="bg1"/>
                </a:solidFill>
                <a:latin typeface="Montserrat"/>
              </a:rPr>
            </a:br>
            <a:r>
              <a:rPr lang="ru-RU" sz="2400" b="1">
                <a:solidFill>
                  <a:schemeClr val="bg1"/>
                </a:solidFill>
                <a:latin typeface="Montserrat"/>
              </a:rPr>
              <a:t>приложение</a:t>
            </a:r>
          </a:p>
          <a:p>
            <a:pPr>
              <a:lnSpc>
                <a:spcPct val="90000"/>
              </a:lnSpc>
            </a:pPr>
            <a:r>
              <a:rPr lang="en-US" sz="4000" b="1">
                <a:solidFill>
                  <a:schemeClr val="bg1"/>
                </a:solidFill>
                <a:latin typeface="Montserrat"/>
              </a:rPr>
              <a:t>Learn Control</a:t>
            </a:r>
            <a:endParaRPr lang="ru-RU" sz="2000" b="1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593930384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9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644CC7-8128-4E76-8554-656EE73D941F}"/>
              </a:ext>
            </a:extLst>
          </p:cNvPr>
          <p:cNvSpPr/>
          <p:nvPr/>
        </p:nvSpPr>
        <p:spPr>
          <a:xfrm>
            <a:off x="727111" y="1788663"/>
            <a:ext cx="4846098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4E75D8"/>
                </a:solidFill>
                <a:latin typeface="Montserrat"/>
              </a:rPr>
              <a:t>17 лет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B3C11D-362C-B0A3-88F3-375938263CCD}"/>
              </a:ext>
            </a:extLst>
          </p:cNvPr>
          <p:cNvSpPr/>
          <p:nvPr/>
        </p:nvSpPr>
        <p:spPr>
          <a:xfrm>
            <a:off x="7267346" y="0"/>
            <a:ext cx="4972593" cy="6858000"/>
          </a:xfrm>
          <a:prstGeom prst="rect">
            <a:avLst/>
          </a:prstGeom>
          <a:solidFill>
            <a:srgbClr val="131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8" name="Рисунок 7" descr="001.png">
            <a:extLst>
              <a:ext uri="{FF2B5EF4-FFF2-40B4-BE49-F238E27FC236}">
                <a16:creationId xmlns:a16="http://schemas.microsoft.com/office/drawing/2014/main" id="{C92D35BA-0FB0-A9BE-D42C-5E34F1BE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duotone>
              <a:prstClr val="black"/>
              <a:srgbClr val="4E75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81797" y="0"/>
            <a:ext cx="4910203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/>
        </p:nvSpPr>
        <p:spPr>
          <a:xfrm>
            <a:off x="669512" y="514300"/>
            <a:ext cx="5874413" cy="99719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600" b="1">
                <a:solidFill>
                  <a:srgbClr val="1D2332"/>
                </a:solidFill>
                <a:latin typeface="Montserrat"/>
              </a:rPr>
              <a:t>Гладышева Екатерина</a:t>
            </a:r>
            <a:br>
              <a:rPr lang="en-US" sz="3600" b="1">
                <a:solidFill>
                  <a:srgbClr val="1D2332"/>
                </a:solidFill>
                <a:latin typeface="Montserrat"/>
              </a:rPr>
            </a:br>
            <a:r>
              <a:rPr lang="ru-RU" sz="3600" b="1">
                <a:solidFill>
                  <a:srgbClr val="1D2332"/>
                </a:solidFill>
                <a:latin typeface="Montserrat"/>
              </a:rPr>
              <a:t>и Филяева Елизавета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6802C4-BFF4-0D59-5CC0-FA936E0FB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2" t="10088" r="50009" b="-11109"/>
          <a:stretch>
            <a:fillRect/>
          </a:stretch>
        </p:blipFill>
        <p:spPr>
          <a:xfrm>
            <a:off x="4564380" y="0"/>
            <a:ext cx="7627620" cy="507492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759544-BA80-480B-91A7-C6B427750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93" y="434103"/>
            <a:ext cx="1856361" cy="1014693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 flipH="1">
            <a:off x="7162802" y="1517650"/>
            <a:ext cx="4777738" cy="5340350"/>
            <a:chOff x="5522823" y="1463890"/>
            <a:chExt cx="4709916" cy="5394110"/>
          </a:xfrm>
        </p:grpSpPr>
        <p:pic>
          <p:nvPicPr>
            <p:cNvPr id="22" name="Рисунок 21" descr="003-2.png"/>
            <p:cNvPicPr>
              <a:picLocks noChangeAspect="1"/>
            </p:cNvPicPr>
            <p:nvPr/>
          </p:nvPicPr>
          <p:blipFill>
            <a:blip r:embed="rId6"/>
            <a:srcRect r="20356" b="2820"/>
            <a:stretch>
              <a:fillRect/>
            </a:stretch>
          </p:blipFill>
          <p:spPr>
            <a:xfrm>
              <a:off x="6586632" y="1463890"/>
              <a:ext cx="3646107" cy="5394110"/>
            </a:xfrm>
            <a:prstGeom prst="rect">
              <a:avLst/>
            </a:prstGeom>
          </p:spPr>
        </p:pic>
        <p:pic>
          <p:nvPicPr>
            <p:cNvPr id="23" name="Рисунок 22" descr="003-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2823" y="1510424"/>
              <a:ext cx="2612423" cy="5347576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4D96A3-D79D-494E-838B-5284C395454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5929"/>
          <a:stretch>
            <a:fillRect/>
          </a:stretch>
        </p:blipFill>
        <p:spPr>
          <a:xfrm>
            <a:off x="0" y="2964180"/>
            <a:ext cx="7634500" cy="389382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93420" y="2531741"/>
            <a:ext cx="3489765" cy="4048129"/>
            <a:chOff x="3788015" y="2731625"/>
            <a:chExt cx="3489765" cy="4048129"/>
          </a:xfrm>
        </p:grpSpPr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/>
          </p:nvSpPr>
          <p:spPr bwMode="auto">
            <a:xfrm rot="16200000">
              <a:off x="3508833" y="3010807"/>
              <a:ext cx="4048129" cy="3489765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37644CC7-8128-4E76-8554-656EE73D941F}"/>
                </a:ext>
              </a:extLst>
            </p:cNvPr>
            <p:cNvSpPr/>
            <p:nvPr/>
          </p:nvSpPr>
          <p:spPr>
            <a:xfrm>
              <a:off x="4176763" y="4136081"/>
              <a:ext cx="2750692" cy="1440394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</a:pPr>
              <a:r>
                <a:rPr lang="en-US" sz="2400" b="1">
                  <a:solidFill>
                    <a:schemeClr val="bg1"/>
                  </a:solidFill>
                  <a:latin typeface="Montserrat"/>
                </a:rPr>
                <a:t>VR-</a:t>
              </a:r>
              <a:r>
                <a:rPr lang="ru-RU" sz="2400" b="1">
                  <a:solidFill>
                    <a:schemeClr val="bg1"/>
                  </a:solidFill>
                  <a:latin typeface="Montserrat"/>
                </a:rPr>
                <a:t>приложение</a:t>
              </a:r>
              <a:br>
                <a:rPr lang="en-US" sz="2400" b="1">
                  <a:solidFill>
                    <a:schemeClr val="bg1"/>
                  </a:solidFill>
                  <a:latin typeface="Montserrat"/>
                </a:rPr>
              </a:br>
              <a:r>
                <a:rPr lang="en-US" sz="4000" b="1">
                  <a:solidFill>
                    <a:schemeClr val="bg1"/>
                  </a:solidFill>
                  <a:latin typeface="Montserrat"/>
                </a:rPr>
                <a:t>«</a:t>
              </a:r>
              <a:r>
                <a:rPr lang="ru-RU" sz="4000" b="1" err="1">
                  <a:solidFill>
                    <a:schemeClr val="bg1"/>
                  </a:solidFill>
                  <a:latin typeface="Montserrat"/>
                </a:rPr>
                <a:t>Beat</a:t>
              </a:r>
              <a:br>
                <a:rPr lang="ru-RU" sz="4000" b="1" err="1">
                  <a:solidFill>
                    <a:schemeClr val="bg1"/>
                  </a:solidFill>
                  <a:latin typeface="Montserrat"/>
                </a:rPr>
              </a:br>
              <a:r>
                <a:rPr lang="ru-RU" sz="4000" b="1" err="1">
                  <a:solidFill>
                    <a:schemeClr val="bg1"/>
                  </a:solidFill>
                  <a:latin typeface="Montserrat"/>
                </a:rPr>
                <a:t>your fear»</a:t>
              </a:r>
              <a:endParaRPr lang="ru-RU" sz="3200" b="1">
                <a:solidFill>
                  <a:schemeClr val="bg1"/>
                </a:solidFill>
                <a:latin typeface="Montserrat"/>
              </a:endParaRPr>
            </a:p>
          </p:txBody>
        </p:sp>
      </p:grp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3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930384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644CC7-8128-4E76-8554-656EE73D941F}"/>
              </a:ext>
            </a:extLst>
          </p:cNvPr>
          <p:cNvSpPr/>
          <p:nvPr/>
        </p:nvSpPr>
        <p:spPr>
          <a:xfrm>
            <a:off x="833413" y="1420974"/>
            <a:ext cx="3226608" cy="38779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2800" b="1">
                <a:solidFill>
                  <a:srgbClr val="4E75D8"/>
                </a:solidFill>
                <a:latin typeface="Montserrat"/>
              </a:rPr>
              <a:t>17 лет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4B3C11D-362C-B0A3-88F3-375938263CCD}"/>
              </a:ext>
            </a:extLst>
          </p:cNvPr>
          <p:cNvSpPr/>
          <p:nvPr/>
        </p:nvSpPr>
        <p:spPr>
          <a:xfrm>
            <a:off x="7267346" y="0"/>
            <a:ext cx="4972593" cy="6858000"/>
          </a:xfrm>
          <a:prstGeom prst="rect">
            <a:avLst/>
          </a:prstGeom>
          <a:solidFill>
            <a:srgbClr val="131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8" name="Рисунок 7" descr="001.png">
            <a:extLst>
              <a:ext uri="{FF2B5EF4-FFF2-40B4-BE49-F238E27FC236}">
                <a16:creationId xmlns:a16="http://schemas.microsoft.com/office/drawing/2014/main" id="{C92D35BA-0FB0-A9BE-D42C-5E34F1BE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  <a:duotone>
              <a:prstClr val="black"/>
              <a:srgbClr val="4E75D8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81797" y="0"/>
            <a:ext cx="4910203" cy="6858000"/>
          </a:xfrm>
          <a:prstGeom prst="rect">
            <a:avLst/>
          </a:prstGeom>
        </p:spPr>
      </p:pic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4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B3D76F-BB42-4519-9AFF-A9D1F53E104D}"/>
              </a:ext>
            </a:extLst>
          </p:cNvPr>
          <p:cNvSpPr txBox="1"/>
          <p:nvPr/>
        </p:nvSpPr>
        <p:spPr>
          <a:xfrm>
            <a:off x="773691" y="514300"/>
            <a:ext cx="5874413" cy="6093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4400" b="1">
                <a:solidFill>
                  <a:srgbClr val="1D2332"/>
                </a:solidFill>
                <a:latin typeface="Montserrat"/>
              </a:rPr>
              <a:t>Черных Павел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6802C4-BFF4-0D59-5CC0-FA936E0FB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756" r="45550"/>
          <a:stretch>
            <a:fillRect/>
          </a:stretch>
        </p:blipFill>
        <p:spPr>
          <a:xfrm>
            <a:off x="4858201" y="2129742"/>
            <a:ext cx="7333799" cy="44832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B759544-BA80-480B-91A7-C6B4277508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93" y="434103"/>
            <a:ext cx="1856361" cy="1014693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1630679" y="1899203"/>
            <a:ext cx="4351022" cy="4958797"/>
            <a:chOff x="1783079" y="1899203"/>
            <a:chExt cx="4351022" cy="4958797"/>
          </a:xfrm>
        </p:grpSpPr>
        <p:sp>
          <p:nvSpPr>
            <p:cNvPr id="19" name="Шестиугольник 18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/>
          </p:nvSpPr>
          <p:spPr bwMode="auto">
            <a:xfrm rot="16200000">
              <a:off x="1441092" y="2241190"/>
              <a:ext cx="4958797" cy="4274823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37644CC7-8128-4E76-8554-656EE73D941F}"/>
                </a:ext>
              </a:extLst>
            </p:cNvPr>
            <p:cNvSpPr/>
            <p:nvPr/>
          </p:nvSpPr>
          <p:spPr>
            <a:xfrm>
              <a:off x="2275033" y="3240883"/>
              <a:ext cx="3859068" cy="2271391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</a:pPr>
              <a:r>
                <a:rPr lang="ru-RU" sz="2800" b="1">
                  <a:solidFill>
                    <a:schemeClr val="bg1"/>
                  </a:solidFill>
                  <a:latin typeface="Montserrat"/>
                </a:rPr>
                <a:t>Система мониторинга</a:t>
              </a:r>
              <a:br>
                <a:rPr lang="en-US" sz="2800" b="1">
                  <a:solidFill>
                    <a:schemeClr val="bg1"/>
                  </a:solidFill>
                  <a:latin typeface="Montserrat"/>
                </a:rPr>
              </a:br>
              <a:r>
                <a:rPr lang="ru-RU" sz="2800" b="1">
                  <a:solidFill>
                    <a:schemeClr val="bg1"/>
                  </a:solidFill>
                  <a:latin typeface="Montserrat"/>
                </a:rPr>
                <a:t>и управления </a:t>
              </a:r>
              <a:r>
                <a:rPr lang="ru-RU" sz="4000" b="1">
                  <a:solidFill>
                    <a:schemeClr val="bg1"/>
                  </a:solidFill>
                  <a:latin typeface="Montserrat"/>
                </a:rPr>
                <a:t>«Зимующая пасека»</a:t>
              </a:r>
              <a:endParaRPr lang="ru-RU" sz="2000" b="1">
                <a:solidFill>
                  <a:schemeClr val="bg1"/>
                </a:solidFill>
                <a:latin typeface="Montserrat"/>
              </a:endParaRPr>
            </a:p>
          </p:txBody>
        </p:sp>
      </p:grpSp>
      <p:pic>
        <p:nvPicPr>
          <p:cNvPr id="22" name="Рисунок 21" descr="004-1.png"/>
          <p:cNvPicPr>
            <a:picLocks noChangeAspect="1"/>
          </p:cNvPicPr>
          <p:nvPr/>
        </p:nvPicPr>
        <p:blipFill>
          <a:blip r:embed="rId6"/>
          <a:srcRect b="10894"/>
          <a:stretch>
            <a:fillRect/>
          </a:stretch>
        </p:blipFill>
        <p:spPr>
          <a:xfrm>
            <a:off x="5608428" y="632460"/>
            <a:ext cx="3383172" cy="62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3038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Шестиугольник 3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5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0FA7BCF-80E0-D2AD-C95C-E4575D793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30" y="1"/>
            <a:ext cx="4417264" cy="500230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C4506AA-7EA2-E0E1-8D0C-F05260CB2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5898" b="-1509"/>
          <a:stretch>
            <a:fillRect/>
          </a:stretch>
        </p:blipFill>
        <p:spPr>
          <a:xfrm>
            <a:off x="7420168" y="-22548"/>
            <a:ext cx="4745234" cy="4073682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асочность, снимок экрана, Цвет электрик, пиксель&#10;&#10;Автоматически созданное описание">
            <a:extLst>
              <a:ext uri="{FF2B5EF4-FFF2-40B4-BE49-F238E27FC236}">
                <a16:creationId xmlns:a16="http://schemas.microsoft.com/office/drawing/2014/main" id="{2D72910D-58A4-8964-B618-F594F883AB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8180260" y="2849092"/>
            <a:ext cx="4154329" cy="3869708"/>
          </a:xfrm>
          <a:prstGeom prst="rect">
            <a:avLst/>
          </a:prstGeom>
        </p:spPr>
      </p:pic>
      <p:sp>
        <p:nvSpPr>
          <p:cNvPr id="42" name="Шестиугольник 41">
            <a:extLst>
              <a:ext uri="{FF2B5EF4-FFF2-40B4-BE49-F238E27FC236}">
                <a16:creationId xmlns:a16="http://schemas.microsoft.com/office/drawing/2014/main" id="{8B14309A-E5A3-7AB5-4377-2665AFCC9095}"/>
              </a:ext>
            </a:extLst>
          </p:cNvPr>
          <p:cNvSpPr/>
          <p:nvPr/>
        </p:nvSpPr>
        <p:spPr bwMode="auto">
          <a:xfrm rot="16200000">
            <a:off x="794082" y="2380032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5A5BBAFD-2960-8088-091F-E8145F2FA0BF}"/>
              </a:ext>
            </a:extLst>
          </p:cNvPr>
          <p:cNvSpPr/>
          <p:nvPr/>
        </p:nvSpPr>
        <p:spPr>
          <a:xfrm>
            <a:off x="-1" y="5067300"/>
            <a:ext cx="12192001" cy="1790700"/>
          </a:xfrm>
          <a:prstGeom prst="rect">
            <a:avLst/>
          </a:prstGeom>
          <a:solidFill>
            <a:srgbClr val="F3F3F3">
              <a:alpha val="7176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44" name="Шестиугольник 43">
            <a:extLst>
              <a:ext uri="{FF2B5EF4-FFF2-40B4-BE49-F238E27FC236}">
                <a16:creationId xmlns:a16="http://schemas.microsoft.com/office/drawing/2014/main" id="{D5FC03B2-7A93-02C1-3110-0F96CC9B2E30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5" name="Номер слайда 7">
            <a:extLst>
              <a:ext uri="{FF2B5EF4-FFF2-40B4-BE49-F238E27FC236}">
                <a16:creationId xmlns:a16="http://schemas.microsoft.com/office/drawing/2014/main" id="{B1761373-34D5-3CEF-1BC6-3393356DF554}"/>
              </a:ext>
            </a:extLst>
          </p:cNvPr>
          <p:cNvSpPr txBox="1"/>
          <p:nvPr/>
        </p:nvSpPr>
        <p:spPr>
          <a:xfrm>
            <a:off x="11605468" y="6243047"/>
            <a:ext cx="339406" cy="351012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19D553A-850B-4CEF-82EA-3C65C4480E6A}" type="slidenum">
              <a:rPr lang="ru-RU" sz="1100" b="1" smtClean="0">
                <a:solidFill>
                  <a:schemeClr val="bg1"/>
                </a:solidFill>
                <a:latin typeface="Montserrat" pitchFamily="2" charset="0"/>
              </a:rPr>
              <a:pPr algn="ctr"/>
              <a:t>5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D07ADB2-3CC2-CAE1-218A-B43A71F0725E}"/>
              </a:ext>
            </a:extLst>
          </p:cNvPr>
          <p:cNvSpPr txBox="1"/>
          <p:nvPr/>
        </p:nvSpPr>
        <p:spPr>
          <a:xfrm>
            <a:off x="1901207" y="2318297"/>
            <a:ext cx="3209715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sz="3600" b="1">
                <a:solidFill>
                  <a:srgbClr val="4E75D8"/>
                </a:solidFill>
                <a:latin typeface="Montserrat" pitchFamily="2" charset="0"/>
              </a:rPr>
              <a:t>67 </a:t>
            </a:r>
            <a:r>
              <a:rPr lang="ru-RU" sz="2000" b="1">
                <a:solidFill>
                  <a:srgbClr val="4E75D8"/>
                </a:solidFill>
                <a:latin typeface="Montserrat" pitchFamily="2" charset="0"/>
              </a:rPr>
              <a:t>регионов</a:t>
            </a:r>
          </a:p>
          <a:p>
            <a:pPr/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регионов участвуют в съезде</a:t>
            </a:r>
            <a:endParaRPr lang="en-US" sz="1400">
              <a:solidFill>
                <a:srgbClr val="000000"/>
              </a:solidFill>
              <a:latin typeface="Montserrat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26C8D64-3B62-170E-C98D-A4BE441CF241}"/>
              </a:ext>
            </a:extLst>
          </p:cNvPr>
          <p:cNvSpPr txBox="1"/>
          <p:nvPr/>
        </p:nvSpPr>
        <p:spPr>
          <a:xfrm>
            <a:off x="855146" y="539806"/>
            <a:ext cx="7993062" cy="11633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Всероссийский съезд руководителей Центров цифрового образования детей «IT-куб» «</a:t>
            </a:r>
            <a:r>
              <a:rPr lang="ru-RU" sz="28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К</a:t>
            </a: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ак </a:t>
            </a:r>
            <a:r>
              <a:rPr lang="ru-RU" sz="28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У</a:t>
            </a: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правлять </a:t>
            </a:r>
            <a:r>
              <a:rPr lang="ru-RU" sz="2800" b="1">
                <a:solidFill>
                  <a:srgbClr val="4E75D8"/>
                </a:solidFill>
                <a:latin typeface="Montserrat" pitchFamily="2" charset="0"/>
                <a:cs typeface="Times New Roman" panose="02020603050405020304" pitchFamily="18" charset="0"/>
              </a:rPr>
              <a:t>Б</a:t>
            </a: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удущим»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610175-D147-D0DB-38B1-8CC15A5744DE}"/>
              </a:ext>
            </a:extLst>
          </p:cNvPr>
          <p:cNvSpPr txBox="1"/>
          <p:nvPr/>
        </p:nvSpPr>
        <p:spPr>
          <a:xfrm>
            <a:off x="6649034" y="2302908"/>
            <a:ext cx="1324659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en-US" sz="3600" b="1">
                <a:solidFill>
                  <a:srgbClr val="4E75D8"/>
                </a:solidFill>
                <a:latin typeface="Montserrat" pitchFamily="2" charset="0"/>
              </a:rPr>
              <a:t>&gt; 200</a:t>
            </a:r>
            <a:br>
              <a:rPr lang="ru-RU" sz="3600" b="1">
                <a:solidFill>
                  <a:srgbClr val="4E75D8"/>
                </a:solidFill>
                <a:latin typeface="Montserrat" pitchFamily="2" charset="0"/>
              </a:rPr>
            </a:br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участников</a:t>
            </a:r>
            <a:endParaRPr lang="en-US" sz="1400">
              <a:solidFill>
                <a:srgbClr val="000000"/>
              </a:solidFill>
              <a:latin typeface="Montserrat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0D7CD-DF3E-C9A1-6311-A57837E7082A}"/>
              </a:ext>
            </a:extLst>
          </p:cNvPr>
          <p:cNvSpPr txBox="1"/>
          <p:nvPr/>
        </p:nvSpPr>
        <p:spPr>
          <a:xfrm>
            <a:off x="1901207" y="3594658"/>
            <a:ext cx="2464065" cy="76944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en-US" sz="3600" b="1">
                <a:solidFill>
                  <a:srgbClr val="4E75D8"/>
                </a:solidFill>
                <a:latin typeface="Montserrat" pitchFamily="2" charset="0"/>
              </a:rPr>
              <a:t>&gt; </a:t>
            </a:r>
            <a:r>
              <a:rPr lang="ru-RU" sz="3600" b="1">
                <a:solidFill>
                  <a:srgbClr val="4E75D8"/>
                </a:solidFill>
                <a:latin typeface="Montserrat" pitchFamily="2" charset="0"/>
              </a:rPr>
              <a:t>150</a:t>
            </a:r>
            <a:br>
              <a:rPr lang="ru-RU" sz="3600" b="1">
                <a:solidFill>
                  <a:srgbClr val="4E75D8"/>
                </a:solidFill>
                <a:latin typeface="Montserrat" pitchFamily="2" charset="0"/>
              </a:rPr>
            </a:br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руководителей </a:t>
            </a:r>
            <a:r>
              <a:rPr lang="en-US" sz="1400" b="1">
                <a:solidFill>
                  <a:srgbClr val="000000"/>
                </a:solidFill>
                <a:latin typeface="Montserrat" pitchFamily="2" charset="0"/>
              </a:rPr>
              <a:t>IT</a:t>
            </a:r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-кубов</a:t>
            </a:r>
            <a:endParaRPr lang="en-US" sz="1400">
              <a:solidFill>
                <a:srgbClr val="000000"/>
              </a:solidFill>
              <a:latin typeface="Montserrat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8D40D2-5B9D-7982-88BF-A61106314884}"/>
              </a:ext>
            </a:extLst>
          </p:cNvPr>
          <p:cNvSpPr txBox="1"/>
          <p:nvPr/>
        </p:nvSpPr>
        <p:spPr>
          <a:xfrm>
            <a:off x="6649034" y="3594658"/>
            <a:ext cx="1656244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en-US" sz="3600" b="1">
                <a:solidFill>
                  <a:srgbClr val="4E75D8"/>
                </a:solidFill>
                <a:latin typeface="Montserrat" pitchFamily="2" charset="0"/>
              </a:rPr>
              <a:t>&gt; </a:t>
            </a:r>
            <a:r>
              <a:rPr lang="ru-RU" sz="3600" b="1">
                <a:solidFill>
                  <a:srgbClr val="4E75D8"/>
                </a:solidFill>
                <a:latin typeface="Montserrat" pitchFamily="2" charset="0"/>
              </a:rPr>
              <a:t>20</a:t>
            </a:r>
            <a:br>
              <a:rPr lang="ru-RU" sz="3600" b="1">
                <a:solidFill>
                  <a:srgbClr val="4E75D8"/>
                </a:solidFill>
                <a:latin typeface="Montserrat" pitchFamily="2" charset="0"/>
              </a:rPr>
            </a:br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приглашенных экспертов</a:t>
            </a:r>
            <a:endParaRPr lang="en-US" sz="1400">
              <a:solidFill>
                <a:srgbClr val="000000"/>
              </a:solidFill>
              <a:latin typeface="Montserrat" pitchFamily="2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870151" y="5665842"/>
            <a:ext cx="10492170" cy="597555"/>
            <a:chOff x="939595" y="5551542"/>
            <a:chExt cx="10492170" cy="597555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45F5E6A-1FC8-3A16-D8E7-E27767354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27553" y="5551542"/>
              <a:ext cx="967469" cy="59755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эмблема, герб, символ, наши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F31554-4B15-3A52-B3EB-2C80C8B0D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595" y="5551542"/>
              <a:ext cx="760015" cy="597555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герб, символ, эмблема, корона&#10;&#10;Автоматически созданное описание">
              <a:extLst>
                <a:ext uri="{FF2B5EF4-FFF2-40B4-BE49-F238E27FC236}">
                  <a16:creationId xmlns:a16="http://schemas.microsoft.com/office/drawing/2014/main" id="{0322C041-288E-FB28-FB7B-629A68EB1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87060" y="5552713"/>
              <a:ext cx="814441" cy="533458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прямоугольный, снимок экрана, Красочность, Прямоуго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E1788EA7-EDBB-D8AA-56E7-9211F2D8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70" y="5551542"/>
              <a:ext cx="630650" cy="59755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текст, Шрифт, Графика, логотип&#10;&#10;Автоматически созданное описание">
              <a:extLst>
                <a:ext uri="{FF2B5EF4-FFF2-40B4-BE49-F238E27FC236}">
                  <a16:creationId xmlns:a16="http://schemas.microsoft.com/office/drawing/2014/main" id="{40013B3C-26C3-66C4-D452-7B4B289DC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0365" y="5552995"/>
              <a:ext cx="701100" cy="59464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текст, Шрифт, Графика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DF4904A5-5361-4804-E045-3EACD1C47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0827" y="5565623"/>
              <a:ext cx="1306723" cy="542696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CE841018-59CE-412F-7CC7-77BA15C3B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26319" y="5601240"/>
              <a:ext cx="844531" cy="471462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Графика, Шрифт, графический дизайн, снимок экрана&#10;&#10;Автоматически созданное описание">
              <a:extLst>
                <a:ext uri="{FF2B5EF4-FFF2-40B4-BE49-F238E27FC236}">
                  <a16:creationId xmlns:a16="http://schemas.microsoft.com/office/drawing/2014/main" id="{90617D91-ED1B-C310-8A8B-90097B5C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519" y="5707365"/>
              <a:ext cx="1186585" cy="259212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Шрифт, снимок экрана, Графика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912F7A06-4A7C-3FCF-7AB3-8BC74EBE2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693" y="5619028"/>
              <a:ext cx="1201263" cy="43588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символ, логотип, Графика, Шрифт&#10;&#10;Автоматически созданное описание">
              <a:extLst>
                <a:ext uri="{FF2B5EF4-FFF2-40B4-BE49-F238E27FC236}">
                  <a16:creationId xmlns:a16="http://schemas.microsoft.com/office/drawing/2014/main" id="{835DBDB3-1773-DA22-A47A-586B336C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2994" y="5620814"/>
              <a:ext cx="428771" cy="432315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65EB1F9-5F8F-4389-AC32-CEE51273D4AC}"/>
              </a:ext>
            </a:extLst>
          </p:cNvPr>
          <p:cNvSpPr txBox="1"/>
          <p:nvPr/>
        </p:nvSpPr>
        <p:spPr>
          <a:xfrm>
            <a:off x="872507" y="5274899"/>
            <a:ext cx="1324659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При участии:</a:t>
            </a:r>
            <a:endParaRPr lang="en-US" sz="1400">
              <a:solidFill>
                <a:srgbClr val="000000"/>
              </a:solidFill>
              <a:latin typeface="Montserrat" pitchFamily="2" charset="0"/>
            </a:endParaRP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93E77E41-1D16-4A6A-FC2F-E0B0A79F59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62545" y="2506349"/>
            <a:ext cx="397962" cy="502346"/>
          </a:xfrm>
          <a:prstGeom prst="rect">
            <a:avLst/>
          </a:prstGeom>
        </p:spPr>
      </p:pic>
      <p:sp>
        <p:nvSpPr>
          <p:cNvPr id="64" name="Шестиугольник 63">
            <a:extLst>
              <a:ext uri="{FF2B5EF4-FFF2-40B4-BE49-F238E27FC236}">
                <a16:creationId xmlns:a16="http://schemas.microsoft.com/office/drawing/2014/main" id="{2CF0EBF1-FF30-538C-749B-A63B4B9B44F8}"/>
              </a:ext>
            </a:extLst>
          </p:cNvPr>
          <p:cNvSpPr/>
          <p:nvPr/>
        </p:nvSpPr>
        <p:spPr bwMode="auto">
          <a:xfrm rot="16200000">
            <a:off x="778093" y="3640159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65" name="Шестиугольник 64">
            <a:extLst>
              <a:ext uri="{FF2B5EF4-FFF2-40B4-BE49-F238E27FC236}">
                <a16:creationId xmlns:a16="http://schemas.microsoft.com/office/drawing/2014/main" id="{4828F1BD-6339-89E7-56F6-517D565F7560}"/>
              </a:ext>
            </a:extLst>
          </p:cNvPr>
          <p:cNvSpPr/>
          <p:nvPr/>
        </p:nvSpPr>
        <p:spPr bwMode="auto">
          <a:xfrm rot="16200000">
            <a:off x="5482753" y="2366268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66" name="Шестиугольник 65">
            <a:extLst>
              <a:ext uri="{FF2B5EF4-FFF2-40B4-BE49-F238E27FC236}">
                <a16:creationId xmlns:a16="http://schemas.microsoft.com/office/drawing/2014/main" id="{278FBCE0-6983-FDE9-4556-F9C1DBA804DF}"/>
              </a:ext>
            </a:extLst>
          </p:cNvPr>
          <p:cNvSpPr/>
          <p:nvPr/>
        </p:nvSpPr>
        <p:spPr bwMode="auto">
          <a:xfrm rot="16200000">
            <a:off x="5482753" y="3656553"/>
            <a:ext cx="918714" cy="791994"/>
          </a:xfrm>
          <a:prstGeom prst="hexagon">
            <a:avLst/>
          </a:prstGeom>
          <a:solidFill>
            <a:srgbClr val="4E7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7059BD-BA71-366B-A33F-D0505F1663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671940" y="2439681"/>
            <a:ext cx="542222" cy="55687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93C5B17-533B-22F5-FC93-AC372AF2596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32120" y="3680717"/>
            <a:ext cx="610658" cy="66765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1900E192-41CF-4D89-E834-B16FD520E3E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598224" y="3770048"/>
            <a:ext cx="679666" cy="48899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B65E7F76-47C1-3613-05A0-C1A9E34BD9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32120" y="3680717"/>
            <a:ext cx="610658" cy="667653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BBF7B216-50E4-4E07-03B2-13CFD694823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593" y="434103"/>
            <a:ext cx="1856361" cy="10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14019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8FEDD49-53A0-F0E8-C472-4F803981C0CC}"/>
              </a:ext>
            </a:extLst>
          </p:cNvPr>
          <p:cNvSpPr/>
          <p:nvPr/>
        </p:nvSpPr>
        <p:spPr>
          <a:xfrm>
            <a:off x="-1" y="4598468"/>
            <a:ext cx="12192001" cy="2259531"/>
          </a:xfrm>
          <a:prstGeom prst="rect">
            <a:avLst/>
          </a:prstGeom>
          <a:solidFill>
            <a:srgbClr val="1D2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DCA33B-2DEA-35D6-6A4F-E5D335D98D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11" r="31592" b="-1510"/>
          <a:stretch>
            <a:fillRect/>
          </a:stretch>
        </p:blipFill>
        <p:spPr>
          <a:xfrm>
            <a:off x="6327355" y="2870383"/>
            <a:ext cx="5874296" cy="321231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EF6719-2489-6CAB-C766-C9BEA5D9B9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3551" r="39264" b="-1"/>
          <a:stretch>
            <a:fillRect/>
          </a:stretch>
        </p:blipFill>
        <p:spPr>
          <a:xfrm>
            <a:off x="6374732" y="-1"/>
            <a:ext cx="5826919" cy="50177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7DF285-7262-C43A-A111-E6609AB479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211" r="64549" b="-1510"/>
          <a:stretch>
            <a:fillRect/>
          </a:stretch>
        </p:blipFill>
        <p:spPr>
          <a:xfrm>
            <a:off x="9130309" y="-59366"/>
            <a:ext cx="3044183" cy="3212315"/>
          </a:xfrm>
          <a:prstGeom prst="rect">
            <a:avLst/>
          </a:prstGeom>
        </p:spPr>
      </p:pic>
      <p:sp>
        <p:nvSpPr>
          <p:cNvPr id="9" name="Шестиугольник 8">
            <a:extLst>
              <a:ext uri="{FF2B5EF4-FFF2-40B4-BE49-F238E27FC236}">
                <a16:creationId xmlns:a16="http://schemas.microsoft.com/office/drawing/2014/main" id="{AD3E58C4-C0B3-AA3F-BEBB-D9FEF1404321}"/>
              </a:ext>
            </a:extLst>
          </p:cNvPr>
          <p:cNvSpPr/>
          <p:nvPr/>
        </p:nvSpPr>
        <p:spPr bwMode="auto">
          <a:xfrm rot="16200000">
            <a:off x="823083" y="2918309"/>
            <a:ext cx="918714" cy="791994"/>
          </a:xfrm>
          <a:prstGeom prst="hexagon">
            <a:avLst/>
          </a:prstGeom>
          <a:solidFill>
            <a:srgbClr val="FF7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10" name="Шестиугольник 9">
            <a:extLst>
              <a:ext uri="{FF2B5EF4-FFF2-40B4-BE49-F238E27FC236}">
                <a16:creationId xmlns:a16="http://schemas.microsoft.com/office/drawing/2014/main" id="{32CC6222-29D0-C05A-E683-CCD918B61E78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E2662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rgbClr val="E2662F"/>
              </a:solidFill>
              <a:latin typeface="Montserrat" pitchFamily="2" charset="77"/>
            </a:endParaRP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43E68F9B-1AA1-12CC-FBAD-5C2DB335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6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616B0-7E44-0F22-8486-FC49885C10A8}"/>
              </a:ext>
            </a:extLst>
          </p:cNvPr>
          <p:cNvSpPr txBox="1"/>
          <p:nvPr/>
        </p:nvSpPr>
        <p:spPr>
          <a:xfrm>
            <a:off x="1841089" y="3104363"/>
            <a:ext cx="2633130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en-US" sz="3000" b="1">
                <a:solidFill>
                  <a:srgbClr val="FF722C"/>
                </a:solidFill>
                <a:latin typeface="Montserrat" pitchFamily="2" charset="0"/>
              </a:rPr>
              <a:t>&gt; 50</a:t>
            </a:r>
            <a:r>
              <a:rPr lang="ru-RU" sz="3000" b="1">
                <a:solidFill>
                  <a:srgbClr val="FF722C"/>
                </a:solidFill>
                <a:latin typeface="Montserrat" pitchFamily="2" charset="0"/>
              </a:rPr>
              <a:t> </a:t>
            </a:r>
            <a:r>
              <a:rPr lang="ru-RU" sz="2000" b="1">
                <a:solidFill>
                  <a:srgbClr val="FF722C"/>
                </a:solidFill>
                <a:latin typeface="Montserrat" pitchFamily="2" charset="0"/>
              </a:rPr>
              <a:t>регионов</a:t>
            </a:r>
          </a:p>
          <a:p>
            <a:pPr/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подали заявки на участие</a:t>
            </a:r>
            <a:endParaRPr lang="en-US" sz="1400">
              <a:solidFill>
                <a:srgbClr val="000000"/>
              </a:solidFill>
              <a:latin typeface="Montserrat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E41DFA-398A-5C2B-D809-863013C9488A}"/>
              </a:ext>
            </a:extLst>
          </p:cNvPr>
          <p:cNvSpPr txBox="1"/>
          <p:nvPr/>
        </p:nvSpPr>
        <p:spPr>
          <a:xfrm>
            <a:off x="849359" y="502251"/>
            <a:ext cx="7091362" cy="19389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Всероссийский конкурс педагогов Цетров цифрового образования детей «IT-куб» </a:t>
            </a:r>
            <a:b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«</a:t>
            </a:r>
            <a:r>
              <a:rPr lang="ru-RU" sz="2800" b="1">
                <a:solidFill>
                  <a:srgbClr val="FF722C"/>
                </a:solidFill>
                <a:latin typeface="Montserrat" pitchFamily="2" charset="0"/>
                <a:cs typeface="Times New Roman" panose="02020603050405020304" pitchFamily="18" charset="0"/>
              </a:rPr>
              <a:t>Помогаю.</a:t>
            </a: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 Проектирую. Программирую. Будущее»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0AC4B-2133-F989-CFCE-2B18EB575EAE}"/>
              </a:ext>
            </a:extLst>
          </p:cNvPr>
          <p:cNvSpPr txBox="1"/>
          <p:nvPr/>
        </p:nvSpPr>
        <p:spPr>
          <a:xfrm>
            <a:off x="6019800" y="3104363"/>
            <a:ext cx="1998284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en-US" sz="3000" b="1">
                <a:solidFill>
                  <a:srgbClr val="FF722C"/>
                </a:solidFill>
                <a:latin typeface="Montserrat" pitchFamily="2" charset="0"/>
              </a:rPr>
              <a:t>&gt; </a:t>
            </a:r>
            <a:r>
              <a:rPr lang="ru-RU" sz="3000" b="1">
                <a:solidFill>
                  <a:srgbClr val="FF722C"/>
                </a:solidFill>
                <a:latin typeface="Montserrat" pitchFamily="2" charset="0"/>
              </a:rPr>
              <a:t>13</a:t>
            </a:r>
            <a:r>
              <a:rPr lang="en-US" sz="3000" b="1">
                <a:solidFill>
                  <a:srgbClr val="FF722C"/>
                </a:solidFill>
                <a:latin typeface="Montserrat" pitchFamily="2" charset="0"/>
              </a:rPr>
              <a:t>0</a:t>
            </a:r>
            <a:r>
              <a:rPr lang="ru-RU" sz="3000" b="1">
                <a:solidFill>
                  <a:srgbClr val="FF722C"/>
                </a:solidFill>
                <a:latin typeface="Montserrat" pitchFamily="2" charset="0"/>
              </a:rPr>
              <a:t> </a:t>
            </a:r>
            <a:r>
              <a:rPr lang="ru-RU" b="1">
                <a:solidFill>
                  <a:srgbClr val="FF722C"/>
                </a:solidFill>
                <a:latin typeface="Montserrat" pitchFamily="2" charset="0"/>
              </a:rPr>
              <a:t>конкурсантов</a:t>
            </a:r>
            <a:endParaRPr lang="en-US">
              <a:solidFill>
                <a:srgbClr val="FF722C"/>
              </a:solidFill>
              <a:latin typeface="Montserra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90A35-7EEF-28AD-1B73-91A858502BE0}"/>
              </a:ext>
            </a:extLst>
          </p:cNvPr>
          <p:cNvSpPr txBox="1"/>
          <p:nvPr/>
        </p:nvSpPr>
        <p:spPr>
          <a:xfrm>
            <a:off x="9259986" y="2924224"/>
            <a:ext cx="2436049" cy="132343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en-US" sz="3000" b="1">
                <a:solidFill>
                  <a:srgbClr val="FF722C"/>
                </a:solidFill>
                <a:latin typeface="Montserrat" pitchFamily="2" charset="0"/>
              </a:rPr>
              <a:t>&gt; 1</a:t>
            </a:r>
            <a:r>
              <a:rPr lang="ru-RU" sz="3000" b="1">
                <a:solidFill>
                  <a:srgbClr val="FF722C"/>
                </a:solidFill>
                <a:latin typeface="Montserrat" pitchFamily="2" charset="0"/>
              </a:rPr>
              <a:t>0</a:t>
            </a:r>
            <a:r>
              <a:rPr lang="ru-RU" sz="3600" b="1">
                <a:solidFill>
                  <a:srgbClr val="FF722C"/>
                </a:solidFill>
                <a:latin typeface="Montserrat" pitchFamily="2" charset="0"/>
              </a:rPr>
              <a:t> </a:t>
            </a:r>
            <a:r>
              <a:rPr lang="ru-RU" b="1">
                <a:solidFill>
                  <a:srgbClr val="FF722C"/>
                </a:solidFill>
                <a:latin typeface="Montserrat" pitchFamily="2" charset="0"/>
              </a:rPr>
              <a:t>приглашенных экспертов</a:t>
            </a:r>
            <a:r>
              <a:rPr lang="en-US" b="1">
                <a:solidFill>
                  <a:srgbClr val="FF722C"/>
                </a:solidFill>
                <a:latin typeface="Montserrat" pitchFamily="2" charset="0"/>
              </a:rPr>
              <a:t> </a:t>
            </a:r>
            <a:r>
              <a:rPr lang="ru-RU" sz="1400" b="1">
                <a:solidFill>
                  <a:srgbClr val="000000"/>
                </a:solidFill>
                <a:latin typeface="Montserrat" pitchFamily="2" charset="0"/>
              </a:rPr>
              <a:t>оценивали работы</a:t>
            </a:r>
            <a:endParaRPr lang="en-US" sz="1400">
              <a:solidFill>
                <a:srgbClr val="000000"/>
              </a:solidFill>
              <a:latin typeface="Montserrat" pitchFamily="2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B745756-4E99-F2E1-1133-18B59709CF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2362" y="3047976"/>
            <a:ext cx="397962" cy="50234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7AD90CDA-EA6D-9BE1-9595-05DB649133FC}"/>
              </a:ext>
            </a:extLst>
          </p:cNvPr>
          <p:cNvGrpSpPr/>
          <p:nvPr/>
        </p:nvGrpSpPr>
        <p:grpSpPr>
          <a:xfrm>
            <a:off x="5034924" y="3000174"/>
            <a:ext cx="791994" cy="918714"/>
            <a:chOff x="5034924" y="2677896"/>
            <a:chExt cx="791994" cy="918714"/>
          </a:xfrm>
        </p:grpSpPr>
        <p:sp>
          <p:nvSpPr>
            <p:cNvPr id="18" name="Шестиугольник 17">
              <a:extLst>
                <a:ext uri="{FF2B5EF4-FFF2-40B4-BE49-F238E27FC236}">
                  <a16:creationId xmlns:a16="http://schemas.microsoft.com/office/drawing/2014/main" id="{B7C53144-B101-E1C2-8199-26DBD642A142}"/>
                </a:ext>
              </a:extLst>
            </p:cNvPr>
            <p:cNvSpPr/>
            <p:nvPr/>
          </p:nvSpPr>
          <p:spPr bwMode="auto">
            <a:xfrm rot="16200000">
              <a:off x="4971564" y="2741256"/>
              <a:ext cx="918714" cy="791994"/>
            </a:xfrm>
            <a:prstGeom prst="hexagon">
              <a:avLst/>
            </a:prstGeom>
            <a:solidFill>
              <a:srgbClr val="FF7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71FCB9CB-82C2-F054-4D4E-D10539A9F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160751" y="2814669"/>
              <a:ext cx="542222" cy="55687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103FD52E-7C89-4172-ED3C-28959C590B71}"/>
              </a:ext>
            </a:extLst>
          </p:cNvPr>
          <p:cNvGrpSpPr/>
          <p:nvPr/>
        </p:nvGrpSpPr>
        <p:grpSpPr>
          <a:xfrm>
            <a:off x="8291404" y="2999976"/>
            <a:ext cx="791994" cy="918714"/>
            <a:chOff x="8582296" y="2696748"/>
            <a:chExt cx="791994" cy="918714"/>
          </a:xfrm>
        </p:grpSpPr>
        <p:sp>
          <p:nvSpPr>
            <p:cNvPr id="21" name="Шестиугольник 20">
              <a:extLst>
                <a:ext uri="{FF2B5EF4-FFF2-40B4-BE49-F238E27FC236}">
                  <a16:creationId xmlns:a16="http://schemas.microsoft.com/office/drawing/2014/main" id="{336340F7-810B-5858-3ADE-71EEB8F3413B}"/>
                </a:ext>
              </a:extLst>
            </p:cNvPr>
            <p:cNvSpPr/>
            <p:nvPr/>
          </p:nvSpPr>
          <p:spPr bwMode="auto">
            <a:xfrm rot="16200000">
              <a:off x="8518936" y="2760108"/>
              <a:ext cx="918714" cy="791994"/>
            </a:xfrm>
            <a:prstGeom prst="hexagon">
              <a:avLst/>
            </a:prstGeom>
            <a:solidFill>
              <a:srgbClr val="FF72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AA1695DF-794E-48B0-9DCF-C6E48D5AA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34407" y="2873603"/>
              <a:ext cx="679666" cy="48899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5B75A79-FA5E-A466-E4E6-B9458E1612F5}"/>
              </a:ext>
            </a:extLst>
          </p:cNvPr>
          <p:cNvSpPr txBox="1"/>
          <p:nvPr/>
        </p:nvSpPr>
        <p:spPr>
          <a:xfrm>
            <a:off x="2180027" y="5111559"/>
            <a:ext cx="2001208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sz="2000" b="1">
                <a:solidFill>
                  <a:schemeClr val="bg1"/>
                </a:solidFill>
                <a:latin typeface="Montserrat" pitchFamily="2" charset="0"/>
              </a:rPr>
              <a:t>Определены 20 участников очного тура</a:t>
            </a:r>
            <a:endParaRPr lang="en-US" sz="200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8F29563-0612-F692-2665-3FB82439A0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5321" y="269118"/>
            <a:ext cx="3357277" cy="900869"/>
          </a:xfrm>
          <a:prstGeom prst="rect">
            <a:avLst/>
          </a:prstGeom>
        </p:spPr>
      </p:pic>
      <p:sp>
        <p:nvSpPr>
          <p:cNvPr id="26" name="Шестиугольник 25">
            <a:extLst>
              <a:ext uri="{FF2B5EF4-FFF2-40B4-BE49-F238E27FC236}">
                <a16:creationId xmlns:a16="http://schemas.microsoft.com/office/drawing/2014/main" id="{F89BEAFE-0720-C930-B5F1-461824F8DA69}"/>
              </a:ext>
            </a:extLst>
          </p:cNvPr>
          <p:cNvSpPr/>
          <p:nvPr/>
        </p:nvSpPr>
        <p:spPr bwMode="auto">
          <a:xfrm rot="16200000">
            <a:off x="833626" y="5032462"/>
            <a:ext cx="1239837" cy="1068824"/>
          </a:xfrm>
          <a:prstGeom prst="hexagon">
            <a:avLst/>
          </a:prstGeom>
          <a:solidFill>
            <a:srgbClr val="FF72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CF3F153-D861-A2A8-F0AD-81A1C261C5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99494" y="5177307"/>
            <a:ext cx="495134" cy="709692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шаблон, Графика, пиксель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6974085-F6F6-FA65-CA82-C9D7380219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49" y="5035606"/>
            <a:ext cx="1215056" cy="121505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CF663B-745A-9760-28E4-68D470EAB313}"/>
              </a:ext>
            </a:extLst>
          </p:cNvPr>
          <p:cNvSpPr txBox="1"/>
          <p:nvPr/>
        </p:nvSpPr>
        <p:spPr>
          <a:xfrm>
            <a:off x="7167523" y="5144453"/>
            <a:ext cx="3500945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sz="2000" b="1">
                <a:solidFill>
                  <a:schemeClr val="bg1"/>
                </a:solidFill>
                <a:latin typeface="Montserrat" pitchFamily="2" charset="0"/>
              </a:rPr>
              <a:t>Имена финалистов опубликованы </a:t>
            </a:r>
            <a:br>
              <a:rPr lang="ru-RU" sz="2000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sz="2000" b="1">
                <a:solidFill>
                  <a:schemeClr val="bg1"/>
                </a:solidFill>
                <a:latin typeface="Montserrat" pitchFamily="2" charset="0"/>
              </a:rPr>
              <a:t>на странице конкурса</a:t>
            </a:r>
            <a:endParaRPr lang="en-US" sz="2000">
              <a:solidFill>
                <a:schemeClr val="bg1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74053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DEEF728-0554-6805-E68E-391D729D9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53551" r="39364" b="-1"/>
          <a:stretch>
            <a:fillRect/>
          </a:stretch>
        </p:blipFill>
        <p:spPr>
          <a:xfrm>
            <a:off x="6374733" y="-1"/>
            <a:ext cx="5817268" cy="501777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BD9B9B6-FB25-F523-625A-767EE42ED1B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3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211" r="64662" b="-1510"/>
          <a:stretch>
            <a:fillRect/>
          </a:stretch>
        </p:blipFill>
        <p:spPr>
          <a:xfrm>
            <a:off x="9157468" y="593068"/>
            <a:ext cx="3034532" cy="3212315"/>
          </a:xfrm>
          <a:prstGeom prst="rect">
            <a:avLst/>
          </a:prstGeom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F191DDF-4178-4F77-E5B8-D5A9FE0A8624}"/>
              </a:ext>
            </a:extLst>
          </p:cNvPr>
          <p:cNvSpPr/>
          <p:nvPr/>
        </p:nvSpPr>
        <p:spPr>
          <a:xfrm>
            <a:off x="-1" y="4271058"/>
            <a:ext cx="12192001" cy="2586942"/>
          </a:xfrm>
          <a:prstGeom prst="rect">
            <a:avLst/>
          </a:prstGeom>
          <a:solidFill>
            <a:srgbClr val="1D2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/>
          </a:p>
        </p:txBody>
      </p:sp>
      <p:sp>
        <p:nvSpPr>
          <p:cNvPr id="60" name="Шестиугольник 59">
            <a:extLst>
              <a:ext uri="{FF2B5EF4-FFF2-40B4-BE49-F238E27FC236}">
                <a16:creationId xmlns:a16="http://schemas.microsoft.com/office/drawing/2014/main" id="{E08B3AF2-D2B0-1F4C-6067-1728A98AD21D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2C66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1" name="Номер слайда 7">
            <a:extLst>
              <a:ext uri="{FF2B5EF4-FFF2-40B4-BE49-F238E27FC236}">
                <a16:creationId xmlns:a16="http://schemas.microsoft.com/office/drawing/2014/main" id="{4180E79A-2C6F-24AE-34A7-F3B7C7EB2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7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4C40E3-E629-7AA8-C343-384DCF72909A}"/>
              </a:ext>
            </a:extLst>
          </p:cNvPr>
          <p:cNvSpPr txBox="1"/>
          <p:nvPr/>
        </p:nvSpPr>
        <p:spPr>
          <a:xfrm>
            <a:off x="1552546" y="2415162"/>
            <a:ext cx="2633130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400" b="1">
                <a:solidFill>
                  <a:srgbClr val="42C66E"/>
                </a:solidFill>
                <a:latin typeface="Montserrat" pitchFamily="2" charset="0"/>
              </a:rPr>
              <a:t>Дата</a:t>
            </a:r>
            <a:endParaRPr lang="en-US" sz="1400">
              <a:solidFill>
                <a:srgbClr val="42C66E"/>
              </a:solidFill>
              <a:latin typeface="Montserrat" pitchFamily="2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A011CD0-2D5D-7BAE-3819-46A8C267E991}"/>
              </a:ext>
            </a:extLst>
          </p:cNvPr>
          <p:cNvSpPr txBox="1"/>
          <p:nvPr/>
        </p:nvSpPr>
        <p:spPr>
          <a:xfrm>
            <a:off x="820424" y="381601"/>
            <a:ext cx="6943255" cy="155119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Всероссийский хакатон </a:t>
            </a:r>
            <a:b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по программированию «</a:t>
            </a:r>
            <a:r>
              <a:rPr lang="ru-RU" sz="2800" b="1">
                <a:solidFill>
                  <a:srgbClr val="42C66E"/>
                </a:solidFill>
                <a:latin typeface="Montserrat" pitchFamily="2" charset="0"/>
                <a:cs typeface="Times New Roman" panose="02020603050405020304" pitchFamily="18" charset="0"/>
              </a:rPr>
              <a:t>Обучаюсь.</a:t>
            </a:r>
            <a:r>
              <a:rPr lang="ru-RU" sz="2800" b="1">
                <a:solidFill>
                  <a:srgbClr val="1D2332"/>
                </a:solidFill>
                <a:latin typeface="Montserrat" pitchFamily="2" charset="0"/>
                <a:cs typeface="Times New Roman" panose="02020603050405020304" pitchFamily="18" charset="0"/>
              </a:rPr>
              <a:t> Проектирую. Программирую. Будущее»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DE37DF2-141E-EF18-153A-075C2839D3A8}"/>
              </a:ext>
            </a:extLst>
          </p:cNvPr>
          <p:cNvSpPr txBox="1"/>
          <p:nvPr/>
        </p:nvSpPr>
        <p:spPr>
          <a:xfrm>
            <a:off x="1546825" y="2619790"/>
            <a:ext cx="2357653" cy="461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sz="3000" b="1">
                <a:solidFill>
                  <a:srgbClr val="1D2332"/>
                </a:solidFill>
                <a:latin typeface="Montserrat" pitchFamily="2" charset="0"/>
              </a:rPr>
              <a:t>24-26 </a:t>
            </a:r>
            <a:r>
              <a:rPr lang="ru-RU" sz="2000" b="1">
                <a:solidFill>
                  <a:srgbClr val="1D2332"/>
                </a:solidFill>
                <a:latin typeface="Montserrat" pitchFamily="2" charset="0"/>
              </a:rPr>
              <a:t>ноября</a:t>
            </a: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11EC4EB-67E9-C286-A620-DAEF2D64062E}"/>
              </a:ext>
            </a:extLst>
          </p:cNvPr>
          <p:cNvGrpSpPr/>
          <p:nvPr/>
        </p:nvGrpSpPr>
        <p:grpSpPr>
          <a:xfrm>
            <a:off x="816550" y="2374118"/>
            <a:ext cx="620180" cy="719409"/>
            <a:chOff x="1008889" y="2705832"/>
            <a:chExt cx="747563" cy="867174"/>
          </a:xfrm>
        </p:grpSpPr>
        <p:sp>
          <p:nvSpPr>
            <p:cNvPr id="66" name="Шестиугольник 65">
              <a:extLst>
                <a:ext uri="{FF2B5EF4-FFF2-40B4-BE49-F238E27FC236}">
                  <a16:creationId xmlns:a16="http://schemas.microsoft.com/office/drawing/2014/main" id="{B50BF1F4-1DC4-2C60-A44D-86BD34A65EDB}"/>
                </a:ext>
              </a:extLst>
            </p:cNvPr>
            <p:cNvSpPr/>
            <p:nvPr/>
          </p:nvSpPr>
          <p:spPr bwMode="auto">
            <a:xfrm rot="16200000">
              <a:off x="949084" y="2765637"/>
              <a:ext cx="867174" cy="747563"/>
            </a:xfrm>
            <a:prstGeom prst="hexagon">
              <a:avLst/>
            </a:prstGeom>
            <a:solidFill>
              <a:srgbClr val="42C6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F92FD565-B028-A51D-82D4-1E4A4556D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640" y="2897650"/>
              <a:ext cx="466060" cy="466060"/>
            </a:xfrm>
            <a:prstGeom prst="rect">
              <a:avLst/>
            </a:prstGeom>
          </p:spPr>
        </p:pic>
      </p:grpSp>
      <p:grpSp>
        <p:nvGrpSpPr>
          <p:cNvPr id="68" name="Группа 67"/>
          <p:cNvGrpSpPr/>
          <p:nvPr/>
        </p:nvGrpSpPr>
        <p:grpSpPr>
          <a:xfrm>
            <a:off x="4065403" y="2368331"/>
            <a:ext cx="3444686" cy="799670"/>
            <a:chOff x="4576570" y="2199827"/>
            <a:chExt cx="3444686" cy="799670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3D1ACA4-3B8D-28D0-423F-EA9D5236C30B}"/>
                </a:ext>
              </a:extLst>
            </p:cNvPr>
            <p:cNvSpPr txBox="1"/>
            <p:nvPr/>
          </p:nvSpPr>
          <p:spPr>
            <a:xfrm>
              <a:off x="5308691" y="2240871"/>
              <a:ext cx="2633130" cy="215444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/>
              <a:r>
                <a:rPr lang="ru-RU" sz="1400" b="1">
                  <a:solidFill>
                    <a:srgbClr val="42C66E"/>
                  </a:solidFill>
                  <a:latin typeface="Montserrat" pitchFamily="2" charset="0"/>
                </a:rPr>
                <a:t>Место</a:t>
              </a:r>
              <a:endParaRPr lang="en-US" sz="1400">
                <a:solidFill>
                  <a:srgbClr val="42C66E"/>
                </a:solidFill>
                <a:latin typeface="Montserrat" pitchFamily="2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CB76E7E-7499-3FCB-4D0F-AF7A1E0BA677}"/>
                </a:ext>
              </a:extLst>
            </p:cNvPr>
            <p:cNvSpPr txBox="1"/>
            <p:nvPr/>
          </p:nvSpPr>
          <p:spPr>
            <a:xfrm>
              <a:off x="5302970" y="2445499"/>
              <a:ext cx="2718286" cy="55399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b="1">
                  <a:solidFill>
                    <a:srgbClr val="1D2332"/>
                  </a:solidFill>
                  <a:latin typeface="Montserrat" pitchFamily="2" charset="0"/>
                </a:rPr>
                <a:t>Г. </a:t>
              </a:r>
              <a:r>
                <a:rPr lang="ru-RU" sz="2000" b="1">
                  <a:solidFill>
                    <a:srgbClr val="1D2332"/>
                  </a:solidFill>
                  <a:latin typeface="Montserrat" pitchFamily="2" charset="0"/>
                </a:rPr>
                <a:t>Верхняя Пышма</a:t>
              </a:r>
              <a:br>
                <a:rPr lang="ru-RU" sz="2400" b="1">
                  <a:solidFill>
                    <a:srgbClr val="1D2332"/>
                  </a:solidFill>
                  <a:latin typeface="Montserrat" pitchFamily="2" charset="0"/>
                </a:rPr>
              </a:br>
              <a:r>
                <a:rPr lang="ru-RU" sz="1600" b="1">
                  <a:solidFill>
                    <a:srgbClr val="1D2332"/>
                  </a:solidFill>
                  <a:latin typeface="Montserrat" pitchFamily="2" charset="0"/>
                </a:rPr>
                <a:t>(Свердловская область)</a:t>
              </a:r>
            </a:p>
          </p:txBody>
        </p:sp>
        <p:grpSp>
          <p:nvGrpSpPr>
            <p:cNvPr id="71" name="Группа 28">
              <a:extLst>
                <a:ext uri="{FF2B5EF4-FFF2-40B4-BE49-F238E27FC236}">
                  <a16:creationId xmlns:a16="http://schemas.microsoft.com/office/drawing/2014/main" id="{0A012F07-D9B0-1862-F7F5-571922DE72E6}"/>
                </a:ext>
              </a:extLst>
            </p:cNvPr>
            <p:cNvGrpSpPr/>
            <p:nvPr/>
          </p:nvGrpSpPr>
          <p:grpSpPr>
            <a:xfrm>
              <a:off x="4576570" y="2199827"/>
              <a:ext cx="620180" cy="719409"/>
              <a:chOff x="1008889" y="2705832"/>
              <a:chExt cx="747563" cy="867174"/>
            </a:xfrm>
          </p:grpSpPr>
          <p:sp>
            <p:nvSpPr>
              <p:cNvPr id="72" name="Шестиугольник 71">
                <a:extLst>
                  <a:ext uri="{FF2B5EF4-FFF2-40B4-BE49-F238E27FC236}">
                    <a16:creationId xmlns:a16="http://schemas.microsoft.com/office/drawing/2014/main" id="{CA2821DE-A941-B1ED-9F6B-B6F7CE1F08F0}"/>
                  </a:ext>
                </a:extLst>
              </p:cNvPr>
              <p:cNvSpPr/>
              <p:nvPr/>
            </p:nvSpPr>
            <p:spPr bwMode="auto">
              <a:xfrm rot="16200000">
                <a:off x="949084" y="2765637"/>
                <a:ext cx="867174" cy="747563"/>
              </a:xfrm>
              <a:prstGeom prst="hexagon">
                <a:avLst/>
              </a:prstGeom>
              <a:solidFill>
                <a:srgbClr val="42C6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27FBC187-A049-2F7E-8FD9-409CA39EF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9640" y="2897650"/>
                <a:ext cx="466060" cy="466060"/>
              </a:xfrm>
              <a:prstGeom prst="rect">
                <a:avLst/>
              </a:prstGeom>
            </p:spPr>
          </p:pic>
        </p:grpSp>
      </p:grp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44DD5161-8812-F2F6-A97A-40C2E3FE64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97586" y="293718"/>
            <a:ext cx="3465911" cy="860357"/>
          </a:xfrm>
          <a:prstGeom prst="rect">
            <a:avLst/>
          </a:prstGeom>
        </p:spPr>
      </p:pic>
      <p:grpSp>
        <p:nvGrpSpPr>
          <p:cNvPr id="75" name="Группа 74"/>
          <p:cNvGrpSpPr/>
          <p:nvPr/>
        </p:nvGrpSpPr>
        <p:grpSpPr>
          <a:xfrm>
            <a:off x="4102153" y="3918646"/>
            <a:ext cx="3655569" cy="2515824"/>
            <a:chOff x="5252203" y="3487224"/>
            <a:chExt cx="3655569" cy="2515824"/>
          </a:xfrm>
        </p:grpSpPr>
        <p:sp>
          <p:nvSpPr>
            <p:cNvPr id="76" name="Шестиугольник 75">
              <a:extLst>
                <a:ext uri="{FF2B5EF4-FFF2-40B4-BE49-F238E27FC236}">
                  <a16:creationId xmlns:a16="http://schemas.microsoft.com/office/drawing/2014/main" id="{8464A234-57FB-3530-C0B8-8F576907EB16}"/>
                </a:ext>
              </a:extLst>
            </p:cNvPr>
            <p:cNvSpPr/>
            <p:nvPr/>
          </p:nvSpPr>
          <p:spPr bwMode="auto">
            <a:xfrm rot="16200000">
              <a:off x="5176121" y="3871542"/>
              <a:ext cx="1103186" cy="951022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EABC5FDB-470E-21DE-B746-9D288368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736353" y="3487224"/>
              <a:ext cx="1537908" cy="1689177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FC04173-D6AD-7F35-83A0-6366874B06A3}"/>
                </a:ext>
              </a:extLst>
            </p:cNvPr>
            <p:cNvSpPr txBox="1"/>
            <p:nvPr/>
          </p:nvSpPr>
          <p:spPr>
            <a:xfrm>
              <a:off x="5285177" y="5103749"/>
              <a:ext cx="3622595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600" b="1">
                  <a:solidFill>
                    <a:schemeClr val="bg1"/>
                  </a:solidFill>
                  <a:latin typeface="Montserrat" pitchFamily="2" charset="0"/>
                </a:rPr>
                <a:t>Трек: </a:t>
              </a:r>
              <a:br>
                <a:rPr lang="ru-RU" sz="1600" b="1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ru-RU" sz="1600" b="1">
                  <a:solidFill>
                    <a:srgbClr val="42C66E"/>
                  </a:solidFill>
                  <a:latin typeface="Montserrat" pitchFamily="2" charset="0"/>
                </a:rPr>
                <a:t>Информационная безопасность</a:t>
              </a:r>
              <a:endParaRPr lang="en-US" sz="1600">
                <a:solidFill>
                  <a:srgbClr val="42C66E"/>
                </a:solidFill>
                <a:latin typeface="Montserrat" pitchFamily="2" charset="77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EEA23A-F87A-1C19-3F73-0818D77F7894}"/>
                </a:ext>
              </a:extLst>
            </p:cNvPr>
            <p:cNvSpPr txBox="1"/>
            <p:nvPr/>
          </p:nvSpPr>
          <p:spPr>
            <a:xfrm>
              <a:off x="5283428" y="5818382"/>
              <a:ext cx="200120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200" b="1">
                  <a:solidFill>
                    <a:schemeClr val="bg1"/>
                  </a:solidFill>
                  <a:latin typeface="Montserrat" pitchFamily="2" charset="0"/>
                </a:rPr>
                <a:t>При содействии</a:t>
              </a:r>
              <a:endParaRPr lang="en-US" sz="120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1EE1803-5240-660A-4753-2F5D6A42B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845529" y="5865051"/>
              <a:ext cx="1678384" cy="10220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8377115" y="3907360"/>
            <a:ext cx="2889012" cy="2601235"/>
            <a:chOff x="9001720" y="3234638"/>
            <a:chExt cx="2889012" cy="2601235"/>
          </a:xfrm>
        </p:grpSpPr>
        <p:sp>
          <p:nvSpPr>
            <p:cNvPr id="82" name="Шестиугольник 81">
              <a:extLst>
                <a:ext uri="{FF2B5EF4-FFF2-40B4-BE49-F238E27FC236}">
                  <a16:creationId xmlns:a16="http://schemas.microsoft.com/office/drawing/2014/main" id="{749D60E6-80CA-2F65-3F39-DBBD323B37D0}"/>
                </a:ext>
              </a:extLst>
            </p:cNvPr>
            <p:cNvSpPr/>
            <p:nvPr/>
          </p:nvSpPr>
          <p:spPr bwMode="auto">
            <a:xfrm rot="16200000">
              <a:off x="8925638" y="3630242"/>
              <a:ext cx="1103186" cy="951022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DF5525A0-76C6-35B0-0438-3C9B1D08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490378" y="3234638"/>
              <a:ext cx="1424055" cy="1784069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7EA7E33-ED60-00F0-E5CD-A9AFB61D33FA}"/>
                </a:ext>
              </a:extLst>
            </p:cNvPr>
            <p:cNvSpPr txBox="1"/>
            <p:nvPr/>
          </p:nvSpPr>
          <p:spPr>
            <a:xfrm>
              <a:off x="9001721" y="4862449"/>
              <a:ext cx="2174280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600" b="1">
                  <a:solidFill>
                    <a:schemeClr val="bg1"/>
                  </a:solidFill>
                  <a:latin typeface="Montserrat" pitchFamily="2" charset="0"/>
                </a:rPr>
                <a:t>Трек:</a:t>
              </a:r>
              <a:br>
                <a:rPr lang="ru-RU" sz="1600" b="1">
                  <a:solidFill>
                    <a:schemeClr val="bg1"/>
                  </a:solidFill>
                  <a:latin typeface="Montserrat" pitchFamily="2" charset="0"/>
                </a:rPr>
              </a:br>
              <a:r>
                <a:rPr lang="en-US" sz="1600" b="1">
                  <a:solidFill>
                    <a:srgbClr val="42C66E"/>
                  </a:solidFill>
                  <a:latin typeface="Montserrat" pitchFamily="2" charset="0"/>
                  <a:cs typeface="Times New Roman" panose="02020603050405020304" pitchFamily="18" charset="0"/>
                </a:rPr>
                <a:t>VR/AR</a:t>
              </a:r>
              <a:r>
                <a:rPr lang="ru-RU" sz="1600" b="1">
                  <a:solidFill>
                    <a:srgbClr val="42C66E"/>
                  </a:solidFill>
                  <a:latin typeface="Montserrat" pitchFamily="2" charset="0"/>
                  <a:cs typeface="Times New Roman" panose="02020603050405020304" pitchFamily="18" charset="0"/>
                </a:rPr>
                <a:t> технологии</a:t>
              </a:r>
              <a:endParaRPr lang="en-US" sz="1600">
                <a:solidFill>
                  <a:srgbClr val="42C66E"/>
                </a:solidFill>
                <a:latin typeface="Montserrat" pitchFamily="2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0730CB7-C2EF-37EE-FDDD-EA0DA141573F}"/>
                </a:ext>
              </a:extLst>
            </p:cNvPr>
            <p:cNvSpPr txBox="1"/>
            <p:nvPr/>
          </p:nvSpPr>
          <p:spPr>
            <a:xfrm>
              <a:off x="9001720" y="5548147"/>
              <a:ext cx="200120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200" b="1">
                  <a:solidFill>
                    <a:schemeClr val="bg1"/>
                  </a:solidFill>
                  <a:latin typeface="Montserrat" pitchFamily="2" charset="0"/>
                </a:rPr>
                <a:t>При содействии</a:t>
              </a:r>
              <a:endParaRPr lang="en-US" sz="120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grpSp>
          <p:nvGrpSpPr>
            <p:cNvPr id="86" name="Группа 50"/>
            <p:cNvGrpSpPr/>
            <p:nvPr/>
          </p:nvGrpSpPr>
          <p:grpSpPr>
            <a:xfrm>
              <a:off x="10524920" y="5413397"/>
              <a:ext cx="1365812" cy="422476"/>
              <a:chOff x="10615915" y="5654697"/>
              <a:chExt cx="1365812" cy="422476"/>
            </a:xfrm>
          </p:grpSpPr>
          <p:sp>
            <p:nvSpPr>
              <p:cNvPr id="87" name="Прямоугольник 86"/>
              <p:cNvSpPr/>
              <p:nvPr/>
            </p:nvSpPr>
            <p:spPr>
              <a:xfrm>
                <a:off x="10615915" y="5654697"/>
                <a:ext cx="1365812" cy="4224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88" name="Рисунок 87" descr="Изображение выглядит как Графика, Шрифт, графический дизайн, снимок экра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3C31BB0-6D98-880B-4C80-CAA23E58D9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6784" y="5758218"/>
                <a:ext cx="1077726" cy="235432"/>
              </a:xfrm>
              <a:prstGeom prst="rect">
                <a:avLst/>
              </a:prstGeom>
            </p:spPr>
          </p:pic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76EE6DE7-176B-1AA5-898F-312C9EEB14BC}"/>
              </a:ext>
            </a:extLst>
          </p:cNvPr>
          <p:cNvSpPr txBox="1"/>
          <p:nvPr/>
        </p:nvSpPr>
        <p:spPr>
          <a:xfrm>
            <a:off x="7746956" y="2028928"/>
            <a:ext cx="2542872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spcBef>
                <a:spcPts val="1200"/>
              </a:spcBef>
            </a:pPr>
            <a:r>
              <a:rPr lang="ru-RU" sz="1100" b="1">
                <a:solidFill>
                  <a:srgbClr val="1D2332"/>
                </a:solidFill>
                <a:latin typeface="Montserrat" pitchFamily="2" charset="0"/>
              </a:rPr>
              <a:t>Организатор:  ФГАНУ «ФИЦТО»</a:t>
            </a:r>
            <a:endParaRPr lang="en-US" sz="1100">
              <a:solidFill>
                <a:srgbClr val="1D2332"/>
              </a:solidFill>
              <a:latin typeface="Montserrat" pitchFamily="2" charset="77"/>
            </a:endParaRPr>
          </a:p>
        </p:txBody>
      </p:sp>
      <p:grpSp>
        <p:nvGrpSpPr>
          <p:cNvPr id="96" name="Группа 95"/>
          <p:cNvGrpSpPr/>
          <p:nvPr/>
        </p:nvGrpSpPr>
        <p:grpSpPr>
          <a:xfrm>
            <a:off x="788674" y="3800011"/>
            <a:ext cx="2608021" cy="2667099"/>
            <a:chOff x="788674" y="3127289"/>
            <a:chExt cx="2608021" cy="2667099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74DD9655-DBBA-7335-B559-B6A19B108CFD}"/>
                </a:ext>
              </a:extLst>
            </p:cNvPr>
            <p:cNvSpPr txBox="1"/>
            <p:nvPr/>
          </p:nvSpPr>
          <p:spPr>
            <a:xfrm>
              <a:off x="788674" y="4849749"/>
              <a:ext cx="2608021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600" b="1">
                  <a:solidFill>
                    <a:schemeClr val="bg1"/>
                  </a:solidFill>
                  <a:latin typeface="Montserrat" pitchFamily="2" charset="0"/>
                </a:rPr>
                <a:t>Трек: </a:t>
              </a:r>
              <a:r>
                <a:rPr lang="ru-RU" sz="1600" b="1">
                  <a:solidFill>
                    <a:srgbClr val="42C66E"/>
                  </a:solidFill>
                  <a:latin typeface="Montserrat" pitchFamily="2" charset="0"/>
                </a:rPr>
                <a:t>программирование</a:t>
              </a:r>
              <a:endParaRPr lang="en-US" sz="1600">
                <a:solidFill>
                  <a:srgbClr val="42C66E"/>
                </a:solidFill>
                <a:latin typeface="Montserrat" pitchFamily="2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6EE6DE7-176B-1AA5-898F-312C9EEB14BC}"/>
                </a:ext>
              </a:extLst>
            </p:cNvPr>
            <p:cNvSpPr txBox="1"/>
            <p:nvPr/>
          </p:nvSpPr>
          <p:spPr>
            <a:xfrm>
              <a:off x="788674" y="5609722"/>
              <a:ext cx="1547288" cy="18466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200" b="1">
                  <a:solidFill>
                    <a:schemeClr val="bg1"/>
                  </a:solidFill>
                  <a:latin typeface="Montserrat" pitchFamily="2" charset="0"/>
                </a:rPr>
                <a:t>При содействии</a:t>
              </a:r>
              <a:endParaRPr lang="en-US" sz="1200">
                <a:solidFill>
                  <a:schemeClr val="bg1"/>
                </a:solidFill>
                <a:latin typeface="Montserrat" pitchFamily="2" charset="0"/>
              </a:endParaRPr>
            </a:p>
          </p:txBody>
        </p:sp>
        <p:sp>
          <p:nvSpPr>
            <p:cNvPr id="99" name="Шестиугольник 98">
              <a:extLst>
                <a:ext uri="{FF2B5EF4-FFF2-40B4-BE49-F238E27FC236}">
                  <a16:creationId xmlns:a16="http://schemas.microsoft.com/office/drawing/2014/main" id="{2AE71ECF-F317-9F4C-7939-C07788BD8377}"/>
                </a:ext>
              </a:extLst>
            </p:cNvPr>
            <p:cNvSpPr/>
            <p:nvPr/>
          </p:nvSpPr>
          <p:spPr bwMode="auto">
            <a:xfrm rot="16200000">
              <a:off x="724431" y="3622008"/>
              <a:ext cx="1103186" cy="951022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4F087E9D-3DC2-7836-CFFD-B607FD757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214428" y="3127289"/>
              <a:ext cx="1767172" cy="1727901"/>
            </a:xfrm>
            <a:prstGeom prst="rect">
              <a:avLst/>
            </a:prstGeom>
          </p:spPr>
        </p:pic>
      </p:grpSp>
      <p:grpSp>
        <p:nvGrpSpPr>
          <p:cNvPr id="104" name="Группа 103"/>
          <p:cNvGrpSpPr/>
          <p:nvPr/>
        </p:nvGrpSpPr>
        <p:grpSpPr>
          <a:xfrm>
            <a:off x="7720271" y="2885196"/>
            <a:ext cx="3349765" cy="666176"/>
            <a:chOff x="7735771" y="2611004"/>
            <a:chExt cx="3349765" cy="666176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1E41F01D-F65A-D34F-119D-905A210C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682907" y="2682262"/>
              <a:ext cx="627019" cy="531007"/>
            </a:xfrm>
            <a:prstGeom prst="rect">
              <a:avLst/>
            </a:prstGeom>
          </p:spPr>
        </p:pic>
        <p:grpSp>
          <p:nvGrpSpPr>
            <p:cNvPr id="92" name="Группа 91"/>
            <p:cNvGrpSpPr/>
            <p:nvPr/>
          </p:nvGrpSpPr>
          <p:grpSpPr>
            <a:xfrm>
              <a:off x="8457640" y="2611004"/>
              <a:ext cx="1233147" cy="666176"/>
              <a:chOff x="1408453" y="5717376"/>
              <a:chExt cx="1233147" cy="666176"/>
            </a:xfrm>
          </p:grpSpPr>
          <p:pic>
            <p:nvPicPr>
              <p:cNvPr id="93" name="Рисунок 92">
                <a:extLst>
                  <a:ext uri="{FF2B5EF4-FFF2-40B4-BE49-F238E27FC236}">
                    <a16:creationId xmlns:a16="http://schemas.microsoft.com/office/drawing/2014/main" id="{BA42343E-66FF-A8E4-D0EB-24B7BDEBBB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686258" y="5717376"/>
                <a:ext cx="710309" cy="503825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B4B3880B-D6C4-7567-C879-163D5E62FC67}"/>
                  </a:ext>
                </a:extLst>
              </p:cNvPr>
              <p:cNvSpPr txBox="1"/>
              <p:nvPr/>
            </p:nvSpPr>
            <p:spPr>
              <a:xfrm>
                <a:off x="1408453" y="6198886"/>
                <a:ext cx="1233147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/>
              </a:lstStyle>
              <a:p>
                <a:pPr algn="ctr"/>
                <a:r>
                  <a:rPr lang="ru-RU" sz="600" b="1">
                    <a:solidFill>
                      <a:srgbClr val="1D2332"/>
                    </a:solidFill>
                    <a:latin typeface="Montserrat" pitchFamily="2" charset="0"/>
                  </a:rPr>
                  <a:t>Свердловская область</a:t>
                </a:r>
              </a:p>
            </p:txBody>
          </p:sp>
        </p:grpSp>
        <p:pic>
          <p:nvPicPr>
            <p:cNvPr id="102" name="Рисунок 101" descr="Изображение выглядит как эмблема, герб, символ, наши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A7F31554-4B15-3A52-B3EB-2C80C8B0D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5771" y="2633082"/>
              <a:ext cx="760015" cy="597555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прямоугольный, снимок экрана, Красочность, Прямоуго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E1788EA7-EDBB-D8AA-56E7-9211F2D8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4886" y="2633082"/>
              <a:ext cx="630650" cy="597554"/>
            </a:xfrm>
            <a:prstGeom prst="rect">
              <a:avLst/>
            </a:prstGeom>
          </p:spPr>
        </p:pic>
      </p:grp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96D29EB8-BA07-4387-B903-8E2097304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769670" y="2270534"/>
            <a:ext cx="1711298" cy="3354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3B3BD5-145C-4145-B243-A3E3AB39EEC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484" y="5960127"/>
            <a:ext cx="1056829" cy="2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72919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" name="Рисунок 50" descr="Изображение выглядит как человек, в помещении, компьютер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34599991-9E37-9B98-D400-57D9937C2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27533"/>
          <a:stretch>
            <a:fillRect/>
          </a:stretch>
        </p:blipFill>
        <p:spPr>
          <a:xfrm>
            <a:off x="1" y="0"/>
            <a:ext cx="6431944" cy="6858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8AEE9D-9145-AC14-DD93-5528356862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8000"/>
            <a:duotone>
              <a:prstClr val="black"/>
              <a:srgbClr val="4E75D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91"/>
          <a:stretch>
            <a:fillRect/>
          </a:stretch>
        </p:blipFill>
        <p:spPr>
          <a:xfrm>
            <a:off x="7974" y="0"/>
            <a:ext cx="6423970" cy="6858000"/>
          </a:xfrm>
          <a:prstGeom prst="rect">
            <a:avLst/>
          </a:prstGeom>
          <a:gradFill flip="none" rotWithShape="1">
            <a:gsLst>
              <a:gs pos="20000">
                <a:srgbClr val="4E75D8">
                  <a:alpha val="0"/>
                </a:srgbClr>
              </a:gs>
              <a:gs pos="100000">
                <a:srgbClr val="1D2332">
                  <a:alpha val="44000"/>
                </a:srgbClr>
              </a:gs>
            </a:gsLst>
            <a:lin ang="10800000" scaled="1"/>
          </a:gradFill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208935C-709D-4CE4-A4C2-2F0276DD3524}"/>
              </a:ext>
            </a:extLst>
          </p:cNvPr>
          <p:cNvSpPr/>
          <p:nvPr/>
        </p:nvSpPr>
        <p:spPr>
          <a:xfrm>
            <a:off x="808850" y="379874"/>
            <a:ext cx="5400879" cy="83099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000" b="1">
                <a:solidFill>
                  <a:schemeClr val="bg1"/>
                </a:solidFill>
                <a:latin typeface="Montserrat"/>
              </a:rPr>
              <a:t>Курсы</a:t>
            </a:r>
            <a:r>
              <a:rPr lang="ru-RU" sz="3000" b="1">
                <a:solidFill>
                  <a:srgbClr val="4E75D8"/>
                </a:solidFill>
                <a:latin typeface="Montserrat"/>
              </a:rPr>
              <a:t> </a:t>
            </a:r>
            <a:r>
              <a:rPr lang="ru-RU" sz="3000" b="1">
                <a:solidFill>
                  <a:schemeClr val="bg1"/>
                </a:solidFill>
                <a:latin typeface="Montserrat"/>
              </a:rPr>
              <a:t>повышения квалификации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93A850-6664-4845-9B22-C67A16E09003}"/>
              </a:ext>
            </a:extLst>
          </p:cNvPr>
          <p:cNvSpPr/>
          <p:nvPr/>
        </p:nvSpPr>
        <p:spPr>
          <a:xfrm>
            <a:off x="6917623" y="368300"/>
            <a:ext cx="4483425" cy="124649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defPPr/>
          </a:lstStyle>
          <a:p>
            <a:pPr>
              <a:lnSpc>
                <a:spcPct val="90000"/>
              </a:lnSpc>
            </a:pPr>
            <a:r>
              <a:rPr lang="ru-RU" sz="3000" b="1">
                <a:solidFill>
                  <a:srgbClr val="4E75D8"/>
                </a:solidFill>
                <a:latin typeface="Montserrat"/>
              </a:rPr>
              <a:t>Сбор потребности </a:t>
            </a:r>
            <a:br>
              <a:rPr lang="en-US" sz="3000" b="1">
                <a:solidFill>
                  <a:srgbClr val="4E75D8"/>
                </a:solidFill>
                <a:latin typeface="Montserrat"/>
              </a:rPr>
            </a:br>
            <a:r>
              <a:rPr lang="ru-RU" sz="3000" b="1">
                <a:solidFill>
                  <a:srgbClr val="4E75D8"/>
                </a:solidFill>
                <a:latin typeface="Montserrat"/>
              </a:rPr>
              <a:t>в курсах повышения квалификации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EA1D4-49A0-490D-A4E0-328ECF9DDA30}"/>
              </a:ext>
            </a:extLst>
          </p:cNvPr>
          <p:cNvSpPr txBox="1"/>
          <p:nvPr/>
        </p:nvSpPr>
        <p:spPr>
          <a:xfrm>
            <a:off x="827901" y="6213861"/>
            <a:ext cx="4602322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en-US" sz="1100" i="1">
                <a:solidFill>
                  <a:schemeClr val="bg1"/>
                </a:solidFill>
                <a:latin typeface="Montserrat" pitchFamily="2" charset="0"/>
              </a:rPr>
              <a:t>*</a:t>
            </a:r>
            <a:r>
              <a:rPr lang="ru-RU" sz="1100" i="1">
                <a:solidFill>
                  <a:schemeClr val="bg1"/>
                </a:solidFill>
                <a:latin typeface="Montserrat" pitchFamily="2" charset="0"/>
              </a:rPr>
              <a:t> Программа из Федерального реестра дополнительных профессиональных программ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9F408-6341-447E-88A6-4165B3A9F132}"/>
              </a:ext>
            </a:extLst>
          </p:cNvPr>
          <p:cNvSpPr txBox="1"/>
          <p:nvPr/>
        </p:nvSpPr>
        <p:spPr>
          <a:xfrm>
            <a:off x="6910621" y="6096850"/>
            <a:ext cx="39869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/>
          </a:lstStyle>
          <a:p>
            <a:pPr/>
            <a:r>
              <a:rPr lang="ru-RU" sz="1600">
                <a:latin typeface="Montserrat" pitchFamily="2" charset="0"/>
              </a:rPr>
              <a:t>Старт опроса: </a:t>
            </a:r>
            <a:r>
              <a:rPr lang="ru-RU" b="1">
                <a:solidFill>
                  <a:srgbClr val="4E75D8"/>
                </a:solidFill>
                <a:latin typeface="Montserrat" pitchFamily="2" charset="0"/>
              </a:rPr>
              <a:t>сентябрь 2023</a:t>
            </a:r>
          </a:p>
        </p:txBody>
      </p:sp>
      <p:sp>
        <p:nvSpPr>
          <p:cNvPr id="12" name="Шестиугольник 11">
            <a:extLst>
              <a:ext uri="{FF2B5EF4-FFF2-40B4-BE49-F238E27FC236}">
                <a16:creationId xmlns:a16="http://schemas.microsoft.com/office/drawing/2014/main" id="{C53B9EF1-E487-468D-ADEB-47B3F857F7DC}"/>
              </a:ext>
            </a:extLst>
          </p:cNvPr>
          <p:cNvSpPr/>
          <p:nvPr/>
        </p:nvSpPr>
        <p:spPr>
          <a:xfrm rot="5400000">
            <a:off x="11551710" y="6225633"/>
            <a:ext cx="446922" cy="385278"/>
          </a:xfrm>
          <a:prstGeom prst="hexagon">
            <a:avLst>
              <a:gd name="adj" fmla="val 29499"/>
              <a:gd name="vf" fmla="val 115470"/>
            </a:avLst>
          </a:prstGeom>
          <a:solidFill>
            <a:srgbClr val="4E75D8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endParaRPr lang="ru-RU" sz="1200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13" name="Номер слайда 7">
            <a:extLst>
              <a:ext uri="{FF2B5EF4-FFF2-40B4-BE49-F238E27FC236}">
                <a16:creationId xmlns:a16="http://schemas.microsoft.com/office/drawing/2014/main" id="{72841E8C-E472-4E9A-A902-555D16CF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5468" y="6243047"/>
            <a:ext cx="339406" cy="351012"/>
          </a:xfr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/>
            <a:fld id="{319D553A-850B-4CEF-82EA-3C65C4480E6A}" type="slidenum">
              <a:rPr lang="ru-RU" sz="1100" b="1">
                <a:solidFill>
                  <a:schemeClr val="bg1"/>
                </a:solidFill>
                <a:latin typeface="Montserrat" pitchFamily="2" charset="0"/>
              </a:rPr>
              <a:pPr algn="ctr"/>
              <a:t>8</a:t>
            </a:fld>
            <a:endParaRPr lang="ru-RU" sz="1100" b="1">
              <a:solidFill>
                <a:schemeClr val="bg1"/>
              </a:solidFill>
              <a:latin typeface="Montserrat" pitchFamily="2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850B32E-641F-E720-C7E9-8CA851A3CC0B}"/>
              </a:ext>
            </a:extLst>
          </p:cNvPr>
          <p:cNvSpPr/>
          <p:nvPr/>
        </p:nvSpPr>
        <p:spPr>
          <a:xfrm>
            <a:off x="808850" y="3883306"/>
            <a:ext cx="4833816" cy="1871995"/>
          </a:xfrm>
          <a:prstGeom prst="rect">
            <a:avLst/>
          </a:prstGeom>
          <a:solidFill>
            <a:srgbClr val="4E75D8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52000" rIns="216000" bIns="252000" rtlCol="0" anchor="ctr">
            <a:noAutofit/>
          </a:bodyPr>
          <a:lstStyle>
            <a:defPPr/>
          </a:lstStyle>
          <a:p>
            <a:pPr>
              <a:spcBef>
                <a:spcPts val="600"/>
              </a:spcBef>
            </a:pPr>
            <a:r>
              <a:rPr lang="ru-RU" sz="1500" b="1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  <a:t>Использование современного </a:t>
            </a:r>
            <a:br>
              <a:rPr lang="en-US" sz="1500" b="1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500" b="1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  <a:t>учебного оборудования</a:t>
            </a:r>
            <a:r>
              <a:rPr lang="ru-RU" sz="1500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  <a:t> при реализации дополнительных общеобразовательных программ технической направленности </a:t>
            </a:r>
            <a:br>
              <a:rPr lang="en-US" sz="1500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500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  <a:t>в центрах цифрового образования детей </a:t>
            </a:r>
            <a:br>
              <a:rPr lang="en-US" sz="1500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</a:br>
            <a:r>
              <a:rPr lang="ru-RU" sz="1500">
                <a:solidFill>
                  <a:schemeClr val="bg1"/>
                </a:solidFill>
                <a:latin typeface="Montserrat" pitchFamily="2" charset="0"/>
                <a:cs typeface="Times New Roman" panose="02020603050405020304" pitchFamily="18" charset="0"/>
              </a:rPr>
              <a:t>«IT-куб»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F1ACB-3BBA-4BB4-5596-D75E14FA103F}"/>
              </a:ext>
            </a:extLst>
          </p:cNvPr>
          <p:cNvSpPr txBox="1"/>
          <p:nvPr/>
        </p:nvSpPr>
        <p:spPr>
          <a:xfrm>
            <a:off x="808850" y="3168705"/>
            <a:ext cx="2620150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600" b="1">
                <a:solidFill>
                  <a:schemeClr val="bg1"/>
                </a:solidFill>
                <a:latin typeface="Montserrat" pitchFamily="2" charset="0"/>
              </a:rPr>
              <a:t>Старт курса: </a:t>
            </a:r>
            <a:br>
              <a:rPr lang="en-US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b="1">
                <a:solidFill>
                  <a:schemeClr val="bg1"/>
                </a:solidFill>
                <a:latin typeface="Montserrat" pitchFamily="2" charset="0"/>
              </a:rPr>
              <a:t>19 сентября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76B61C-179E-8B6B-3B42-E469805D27B4}"/>
              </a:ext>
            </a:extLst>
          </p:cNvPr>
          <p:cNvSpPr txBox="1"/>
          <p:nvPr/>
        </p:nvSpPr>
        <p:spPr>
          <a:xfrm>
            <a:off x="3511550" y="3171708"/>
            <a:ext cx="2095500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 algn="r"/>
            <a:r>
              <a:rPr lang="ru-RU" sz="1600" b="1">
                <a:solidFill>
                  <a:schemeClr val="bg1"/>
                </a:solidFill>
                <a:latin typeface="Montserrat" pitchFamily="2" charset="0"/>
              </a:rPr>
              <a:t>Окончание курса: </a:t>
            </a:r>
            <a:br>
              <a:rPr lang="en-US" b="1">
                <a:solidFill>
                  <a:schemeClr val="bg1"/>
                </a:solidFill>
                <a:latin typeface="Montserrat" pitchFamily="2" charset="0"/>
              </a:rPr>
            </a:br>
            <a:r>
              <a:rPr lang="ru-RU" b="1">
                <a:solidFill>
                  <a:schemeClr val="bg1"/>
                </a:solidFill>
                <a:latin typeface="Montserrat" pitchFamily="2" charset="0"/>
              </a:rPr>
              <a:t>16 октября 2023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6917620" y="1890400"/>
            <a:ext cx="4651263" cy="3965654"/>
            <a:chOff x="6917620" y="1815169"/>
            <a:chExt cx="4651263" cy="396565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7E52B8-8E98-4616-820A-B5EF49CD4BA6}"/>
                </a:ext>
              </a:extLst>
            </p:cNvPr>
            <p:cNvSpPr txBox="1"/>
            <p:nvPr/>
          </p:nvSpPr>
          <p:spPr>
            <a:xfrm>
              <a:off x="7391910" y="1836282"/>
              <a:ext cx="4176973" cy="393954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Программирование на Phyton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Программирование на Java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Программирование на других языках программирования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Мобильная разработка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Разработка VR/AR приложений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Системное администрирование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Информационная безопасность </a:t>
              </a:r>
              <a:br>
                <a:rPr lang="en-US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</a:b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и кибергигиена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Большие данные</a:t>
              </a:r>
              <a:r>
                <a:rPr lang="ru-RU" sz="1600">
                  <a:latin typeface="Montserrat" pitchFamily="2" charset="0"/>
                </a:rPr>
                <a:t> </a:t>
              </a:r>
            </a:p>
            <a:p>
              <a:pPr>
                <a:spcBef>
                  <a:spcPts val="1200"/>
                </a:spcBef>
              </a:pPr>
              <a:r>
                <a:rPr lang="ru-RU" sz="1600" b="0" i="0" u="none" strike="noStrike">
                  <a:solidFill>
                    <a:srgbClr val="000000"/>
                  </a:solidFill>
                  <a:effectLst/>
                  <a:latin typeface="Montserrat" pitchFamily="2" charset="0"/>
                </a:rPr>
                <a:t>Иное</a:t>
              </a:r>
              <a:r>
                <a:rPr lang="ru-RU" sz="1600">
                  <a:latin typeface="Montserrat" pitchFamily="2" charset="0"/>
                </a:rPr>
                <a:t> </a:t>
              </a:r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2E300248-AF62-EEFE-4F17-CC97AF13E186}"/>
                </a:ext>
              </a:extLst>
            </p:cNvPr>
            <p:cNvGrpSpPr/>
            <p:nvPr/>
          </p:nvGrpSpPr>
          <p:grpSpPr>
            <a:xfrm>
              <a:off x="6917624" y="1815169"/>
              <a:ext cx="286516" cy="332358"/>
              <a:chOff x="6651421" y="1910046"/>
              <a:chExt cx="457702" cy="530934"/>
            </a:xfrm>
          </p:grpSpPr>
          <p:sp>
            <p:nvSpPr>
              <p:cNvPr id="19" name="Шестиугольник 18">
                <a:extLst>
                  <a:ext uri="{FF2B5EF4-FFF2-40B4-BE49-F238E27FC236}">
                    <a16:creationId xmlns:a16="http://schemas.microsoft.com/office/drawing/2014/main" id="{7B1B7599-FC9B-054F-33A2-833D9E67C106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569B2A4A-DA21-203E-1CE9-F09652D29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6A24121-4DE5-7599-0387-96A5925ABBEC}"/>
                </a:ext>
              </a:extLst>
            </p:cNvPr>
            <p:cNvGrpSpPr/>
            <p:nvPr/>
          </p:nvGrpSpPr>
          <p:grpSpPr>
            <a:xfrm>
              <a:off x="6923012" y="2199414"/>
              <a:ext cx="286516" cy="332358"/>
              <a:chOff x="6651421" y="1910046"/>
              <a:chExt cx="457702" cy="530934"/>
            </a:xfrm>
          </p:grpSpPr>
          <p:sp>
            <p:nvSpPr>
              <p:cNvPr id="23" name="Шестиугольник 22">
                <a:extLst>
                  <a:ext uri="{FF2B5EF4-FFF2-40B4-BE49-F238E27FC236}">
                    <a16:creationId xmlns:a16="http://schemas.microsoft.com/office/drawing/2014/main" id="{633DC705-41D6-AC8C-1587-1287150A7073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E951406B-DC37-A971-CFC2-B82AB0026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112ABCF4-C0FA-5820-575F-F9E42DEA2063}"/>
                </a:ext>
              </a:extLst>
            </p:cNvPr>
            <p:cNvGrpSpPr/>
            <p:nvPr/>
          </p:nvGrpSpPr>
          <p:grpSpPr>
            <a:xfrm>
              <a:off x="6917622" y="2616844"/>
              <a:ext cx="286516" cy="332358"/>
              <a:chOff x="6651421" y="1910046"/>
              <a:chExt cx="457702" cy="530934"/>
            </a:xfrm>
          </p:grpSpPr>
          <p:sp>
            <p:nvSpPr>
              <p:cNvPr id="26" name="Шестиугольник 25">
                <a:extLst>
                  <a:ext uri="{FF2B5EF4-FFF2-40B4-BE49-F238E27FC236}">
                    <a16:creationId xmlns:a16="http://schemas.microsoft.com/office/drawing/2014/main" id="{700F5886-7685-5CDC-E9D9-F6D494DD6273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827A644-320D-2186-F666-8B18167DE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B14C38AE-CB66-B76C-3766-ADED0EFDD160}"/>
                </a:ext>
              </a:extLst>
            </p:cNvPr>
            <p:cNvGrpSpPr/>
            <p:nvPr/>
          </p:nvGrpSpPr>
          <p:grpSpPr>
            <a:xfrm>
              <a:off x="6917623" y="3213226"/>
              <a:ext cx="286516" cy="332358"/>
              <a:chOff x="6651421" y="1910046"/>
              <a:chExt cx="457702" cy="530934"/>
            </a:xfrm>
          </p:grpSpPr>
          <p:sp>
            <p:nvSpPr>
              <p:cNvPr id="29" name="Шестиугольник 28">
                <a:extLst>
                  <a:ext uri="{FF2B5EF4-FFF2-40B4-BE49-F238E27FC236}">
                    <a16:creationId xmlns:a16="http://schemas.microsoft.com/office/drawing/2014/main" id="{2A423D46-8DC9-C622-5F0D-9C77E80AE595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E30F2FD2-3EBF-2B90-39A8-2DD6FEC8B0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800D1E45-AC11-D818-620F-FC035E286015}"/>
                </a:ext>
              </a:extLst>
            </p:cNvPr>
            <p:cNvGrpSpPr/>
            <p:nvPr/>
          </p:nvGrpSpPr>
          <p:grpSpPr>
            <a:xfrm>
              <a:off x="6917623" y="3624697"/>
              <a:ext cx="286516" cy="332358"/>
              <a:chOff x="6651421" y="1910046"/>
              <a:chExt cx="457702" cy="530934"/>
            </a:xfrm>
          </p:grpSpPr>
          <p:sp>
            <p:nvSpPr>
              <p:cNvPr id="32" name="Шестиугольник 31">
                <a:extLst>
                  <a:ext uri="{FF2B5EF4-FFF2-40B4-BE49-F238E27FC236}">
                    <a16:creationId xmlns:a16="http://schemas.microsoft.com/office/drawing/2014/main" id="{CFFA1CA0-5BF8-7CE8-C3B5-8D9C66A5DEE9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2E33B323-DF92-BC44-F75C-443F574F7F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82F30624-36DE-656E-01C2-5EED136051D1}"/>
                </a:ext>
              </a:extLst>
            </p:cNvPr>
            <p:cNvGrpSpPr/>
            <p:nvPr/>
          </p:nvGrpSpPr>
          <p:grpSpPr>
            <a:xfrm>
              <a:off x="6917622" y="4030389"/>
              <a:ext cx="286516" cy="332358"/>
              <a:chOff x="6651421" y="1910046"/>
              <a:chExt cx="457702" cy="530934"/>
            </a:xfrm>
          </p:grpSpPr>
          <p:sp>
            <p:nvSpPr>
              <p:cNvPr id="35" name="Шестиугольник 34">
                <a:extLst>
                  <a:ext uri="{FF2B5EF4-FFF2-40B4-BE49-F238E27FC236}">
                    <a16:creationId xmlns:a16="http://schemas.microsoft.com/office/drawing/2014/main" id="{716107CC-F8AB-890B-7F3C-09CF9D9A9DD5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552677D-98B1-8BF0-1CD7-18C76C2F9B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0066D0F0-356E-25F1-D281-10AD9D2D9ABF}"/>
                </a:ext>
              </a:extLst>
            </p:cNvPr>
            <p:cNvGrpSpPr/>
            <p:nvPr/>
          </p:nvGrpSpPr>
          <p:grpSpPr>
            <a:xfrm>
              <a:off x="6917621" y="4421679"/>
              <a:ext cx="286516" cy="332358"/>
              <a:chOff x="6651421" y="1910046"/>
              <a:chExt cx="457702" cy="530934"/>
            </a:xfrm>
          </p:grpSpPr>
          <p:sp>
            <p:nvSpPr>
              <p:cNvPr id="38" name="Шестиугольник 37">
                <a:extLst>
                  <a:ext uri="{FF2B5EF4-FFF2-40B4-BE49-F238E27FC236}">
                    <a16:creationId xmlns:a16="http://schemas.microsoft.com/office/drawing/2014/main" id="{E53D00CC-0B51-A432-8A3E-1B7BA46A74E7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253D9691-2E9F-5650-A275-2721EEA539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1E0042FA-C0FB-C8BC-FDE6-6BE1F631815F}"/>
                </a:ext>
              </a:extLst>
            </p:cNvPr>
            <p:cNvGrpSpPr/>
            <p:nvPr/>
          </p:nvGrpSpPr>
          <p:grpSpPr>
            <a:xfrm>
              <a:off x="6917621" y="5053650"/>
              <a:ext cx="286516" cy="332358"/>
              <a:chOff x="6651421" y="1910046"/>
              <a:chExt cx="457702" cy="530934"/>
            </a:xfrm>
          </p:grpSpPr>
          <p:sp>
            <p:nvSpPr>
              <p:cNvPr id="41" name="Шестиугольник 40">
                <a:extLst>
                  <a:ext uri="{FF2B5EF4-FFF2-40B4-BE49-F238E27FC236}">
                    <a16:creationId xmlns:a16="http://schemas.microsoft.com/office/drawing/2014/main" id="{B37692F5-5A00-32B8-6FB0-B3182437A920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636DB20B-45AE-D263-105A-8641F5EAE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A5CA5635-8EC2-5A95-3A13-975E0ABF6AF1}"/>
                </a:ext>
              </a:extLst>
            </p:cNvPr>
            <p:cNvGrpSpPr/>
            <p:nvPr/>
          </p:nvGrpSpPr>
          <p:grpSpPr>
            <a:xfrm>
              <a:off x="6917620" y="5448465"/>
              <a:ext cx="286516" cy="332358"/>
              <a:chOff x="6651421" y="1910046"/>
              <a:chExt cx="457702" cy="530934"/>
            </a:xfrm>
          </p:grpSpPr>
          <p:sp>
            <p:nvSpPr>
              <p:cNvPr id="44" name="Шестиугольник 43">
                <a:extLst>
                  <a:ext uri="{FF2B5EF4-FFF2-40B4-BE49-F238E27FC236}">
                    <a16:creationId xmlns:a16="http://schemas.microsoft.com/office/drawing/2014/main" id="{8F23D5BE-46DB-9145-4A56-F4BD508935A0}"/>
                  </a:ext>
                </a:extLst>
              </p:cNvPr>
              <p:cNvSpPr/>
              <p:nvPr/>
            </p:nvSpPr>
            <p:spPr bwMode="auto">
              <a:xfrm rot="16200000">
                <a:off x="6614805" y="1946662"/>
                <a:ext cx="530934" cy="457702"/>
              </a:xfrm>
              <a:prstGeom prst="hexagon">
                <a:avLst/>
              </a:prstGeom>
              <a:solidFill>
                <a:srgbClr val="4E75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/>
              </a:lstStyle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6E872193-1DB4-3A8F-37BB-54AB9E72A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597" y="2027488"/>
                <a:ext cx="285349" cy="285349"/>
              </a:xfrm>
              <a:prstGeom prst="rect">
                <a:avLst/>
              </a:prstGeom>
            </p:spPr>
          </p:pic>
        </p:grpSp>
      </p:grpSp>
      <p:grpSp>
        <p:nvGrpSpPr>
          <p:cNvPr id="48" name="Группа 47"/>
          <p:cNvGrpSpPr/>
          <p:nvPr/>
        </p:nvGrpSpPr>
        <p:grpSpPr>
          <a:xfrm>
            <a:off x="839471" y="1831502"/>
            <a:ext cx="1077171" cy="1249518"/>
            <a:chOff x="4554221" y="675802"/>
            <a:chExt cx="1077171" cy="1249518"/>
          </a:xfrm>
        </p:grpSpPr>
        <p:sp>
          <p:nvSpPr>
            <p:cNvPr id="49" name="Шестиугольник 48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/>
          </p:nvSpPr>
          <p:spPr bwMode="auto">
            <a:xfrm rot="16200000">
              <a:off x="4468048" y="761975"/>
              <a:ext cx="1249518" cy="1077171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D44F7DA4-14B4-F5FF-DE97-8EBCA0F00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45850" y="925252"/>
              <a:ext cx="717478" cy="717478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4547873" y="1837853"/>
            <a:ext cx="1077171" cy="1249518"/>
            <a:chOff x="4547873" y="1837853"/>
            <a:chExt cx="1077171" cy="1249518"/>
          </a:xfrm>
        </p:grpSpPr>
        <p:sp>
          <p:nvSpPr>
            <p:cNvPr id="54" name="Шестиугольник 53">
              <a:extLst>
                <a:ext uri="{FF2B5EF4-FFF2-40B4-BE49-F238E27FC236}">
                  <a16:creationId xmlns:a16="http://schemas.microsoft.com/office/drawing/2014/main" id="{D951EE3A-3DE7-756E-B80D-BFEAE4DFD469}"/>
                </a:ext>
              </a:extLst>
            </p:cNvPr>
            <p:cNvSpPr/>
            <p:nvPr/>
          </p:nvSpPr>
          <p:spPr bwMode="auto">
            <a:xfrm rot="16200000">
              <a:off x="4461700" y="1924026"/>
              <a:ext cx="1249518" cy="1077171"/>
            </a:xfrm>
            <a:prstGeom prst="hexagon">
              <a:avLst/>
            </a:prstGeom>
            <a:solidFill>
              <a:srgbClr val="4E75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/>
            </a:lstStyle>
            <a:p>
              <a:pPr algn="ctr"/>
              <a:endParaRPr lang="ru-RU"/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96126743-9653-947A-E560-C702571D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774559" y="2123648"/>
              <a:ext cx="676307" cy="676307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90F1ACB-3BBA-4BB4-5596-D75E14FA103F}"/>
              </a:ext>
            </a:extLst>
          </p:cNvPr>
          <p:cNvSpPr txBox="1"/>
          <p:nvPr/>
        </p:nvSpPr>
        <p:spPr>
          <a:xfrm>
            <a:off x="802500" y="5904240"/>
            <a:ext cx="4899800" cy="18466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/>
          </a:lstStyle>
          <a:p>
            <a:pPr/>
            <a:r>
              <a:rPr lang="ru-RU" sz="1200" b="1">
                <a:solidFill>
                  <a:schemeClr val="bg1"/>
                </a:solidFill>
                <a:latin typeface="Montserrat" pitchFamily="2" charset="0"/>
              </a:rPr>
              <a:t>Совместно с Академией Минпросвещения России</a:t>
            </a:r>
            <a:endParaRPr lang="ru-RU" sz="1400" b="1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1960914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1D2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EAA3BF9-3E91-4F8A-9C5F-C0A72FDC7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14" r="-22670"/>
          <a:stretch>
            <a:fillRect/>
          </a:stretch>
        </p:blipFill>
        <p:spPr>
          <a:xfrm>
            <a:off x="0" y="957532"/>
            <a:ext cx="8384875" cy="5023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AA3BF9-3E91-4F8A-9C5F-C0A72FDC7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4401"/>
          <a:stretch>
            <a:fillRect/>
          </a:stretch>
        </p:blipFill>
        <p:spPr>
          <a:xfrm>
            <a:off x="7445142" y="0"/>
            <a:ext cx="4794798" cy="5023600"/>
          </a:xfrm>
          <a:prstGeom prst="rect">
            <a:avLst/>
          </a:prstGeom>
        </p:spPr>
      </p:pic>
      <p:pic>
        <p:nvPicPr>
          <p:cNvPr id="3" name="2-anons_v.0.5">
            <a:hlinkClick action="ppaction://media"/>
            <a:extLst>
              <a:ext uri="{FF2B5EF4-FFF2-40B4-BE49-F238E27FC236}">
                <a16:creationId xmlns:a16="http://schemas.microsoft.com/office/drawing/2014/main" id="{0E0A5BDD-92E3-4C49-9147-4732527A410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063" y="602867"/>
            <a:ext cx="10191874" cy="57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16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00.xml><?xml version="1.0" encoding="utf-8"?>
<p:tagLst xmlns:p="http://schemas.openxmlformats.org/presentationml/2006/main">
  <p:tag name="AS_UNIQUEID" val="100"/>
</p:tagLst>
</file>

<file path=ppt/tags/tag101.xml><?xml version="1.0" encoding="utf-8"?>
<p:tagLst xmlns:p="http://schemas.openxmlformats.org/presentationml/2006/main">
  <p:tag name="AS_UNIQUEID" val="101"/>
</p:tagLst>
</file>

<file path=ppt/tags/tag102.xml><?xml version="1.0" encoding="utf-8"?>
<p:tagLst xmlns:p="http://schemas.openxmlformats.org/presentationml/2006/main">
  <p:tag name="AS_UNIQUEID" val="102"/>
</p:tagLst>
</file>

<file path=ppt/tags/tag103.xml><?xml version="1.0" encoding="utf-8"?>
<p:tagLst xmlns:p="http://schemas.openxmlformats.org/presentationml/2006/main">
  <p:tag name="AS_UNIQUEID" val="103"/>
</p:tagLst>
</file>

<file path=ppt/tags/tag104.xml><?xml version="1.0" encoding="utf-8"?>
<p:tagLst xmlns:p="http://schemas.openxmlformats.org/presentationml/2006/main">
  <p:tag name="AS_UNIQUEID" val="104"/>
</p:tagLst>
</file>

<file path=ppt/tags/tag105.xml><?xml version="1.0" encoding="utf-8"?>
<p:tagLst xmlns:p="http://schemas.openxmlformats.org/presentationml/2006/main">
  <p:tag name="AS_UNIQUEID" val="105"/>
</p:tagLst>
</file>

<file path=ppt/tags/tag106.xml><?xml version="1.0" encoding="utf-8"?>
<p:tagLst xmlns:p="http://schemas.openxmlformats.org/presentationml/2006/main">
  <p:tag name="AS_UNIQUEID" val="106"/>
</p:tagLst>
</file>

<file path=ppt/tags/tag107.xml><?xml version="1.0" encoding="utf-8"?>
<p:tagLst xmlns:p="http://schemas.openxmlformats.org/presentationml/2006/main">
  <p:tag name="AS_UNIQUEID" val="107"/>
</p:tagLst>
</file>

<file path=ppt/tags/tag108.xml><?xml version="1.0" encoding="utf-8"?>
<p:tagLst xmlns:p="http://schemas.openxmlformats.org/presentationml/2006/main">
  <p:tag name="AS_UNIQUEID" val="108"/>
</p:tagLst>
</file>

<file path=ppt/tags/tag109.xml><?xml version="1.0" encoding="utf-8"?>
<p:tagLst xmlns:p="http://schemas.openxmlformats.org/presentationml/2006/main">
  <p:tag name="AS_UNIQUEID" val="109"/>
</p:tagLst>
</file>

<file path=ppt/tags/tag11.xml><?xml version="1.0" encoding="utf-8"?>
<p:tagLst xmlns:p="http://schemas.openxmlformats.org/presentationml/2006/main">
  <p:tag name="AS_UNIQUEID" val="11"/>
</p:tagLst>
</file>

<file path=ppt/tags/tag110.xml><?xml version="1.0" encoding="utf-8"?>
<p:tagLst xmlns:p="http://schemas.openxmlformats.org/presentationml/2006/main">
  <p:tag name="AS_UNIQUEID" val="110"/>
</p:tagLst>
</file>

<file path=ppt/tags/tag111.xml><?xml version="1.0" encoding="utf-8"?>
<p:tagLst xmlns:p="http://schemas.openxmlformats.org/presentationml/2006/main">
  <p:tag name="AS_UNIQUEID" val="111"/>
</p:tagLst>
</file>

<file path=ppt/tags/tag112.xml><?xml version="1.0" encoding="utf-8"?>
<p:tagLst xmlns:p="http://schemas.openxmlformats.org/presentationml/2006/main">
  <p:tag name="AS_UNIQUEID" val="112"/>
</p:tagLst>
</file>

<file path=ppt/tags/tag113.xml><?xml version="1.0" encoding="utf-8"?>
<p:tagLst xmlns:p="http://schemas.openxmlformats.org/presentationml/2006/main">
  <p:tag name="AS_UNIQUEID" val="113"/>
</p:tagLst>
</file>

<file path=ppt/tags/tag114.xml><?xml version="1.0" encoding="utf-8"?>
<p:tagLst xmlns:p="http://schemas.openxmlformats.org/presentationml/2006/main">
  <p:tag name="AS_UNIQUEID" val="114"/>
</p:tagLst>
</file>

<file path=ppt/tags/tag115.xml><?xml version="1.0" encoding="utf-8"?>
<p:tagLst xmlns:p="http://schemas.openxmlformats.org/presentationml/2006/main">
  <p:tag name="AS_UNIQUEID" val="115"/>
</p:tagLst>
</file>

<file path=ppt/tags/tag116.xml><?xml version="1.0" encoding="utf-8"?>
<p:tagLst xmlns:p="http://schemas.openxmlformats.org/presentationml/2006/main">
  <p:tag name="AS_UNIQUEID" val="116"/>
</p:tagLst>
</file>

<file path=ppt/tags/tag117.xml><?xml version="1.0" encoding="utf-8"?>
<p:tagLst xmlns:p="http://schemas.openxmlformats.org/presentationml/2006/main">
  <p:tag name="AS_UNIQUEID" val="117"/>
</p:tagLst>
</file>

<file path=ppt/tags/tag118.xml><?xml version="1.0" encoding="utf-8"?>
<p:tagLst xmlns:p="http://schemas.openxmlformats.org/presentationml/2006/main">
  <p:tag name="AS_UNIQUEID" val="118"/>
</p:tagLst>
</file>

<file path=ppt/tags/tag119.xml><?xml version="1.0" encoding="utf-8"?>
<p:tagLst xmlns:p="http://schemas.openxmlformats.org/presentationml/2006/main">
  <p:tag name="AS_UNIQUEID" val="119"/>
</p:tagLst>
</file>

<file path=ppt/tags/tag12.xml><?xml version="1.0" encoding="utf-8"?>
<p:tagLst xmlns:p="http://schemas.openxmlformats.org/presentationml/2006/main">
  <p:tag name="AS_UNIQUEID" val="12"/>
</p:tagLst>
</file>

<file path=ppt/tags/tag120.xml><?xml version="1.0" encoding="utf-8"?>
<p:tagLst xmlns:p="http://schemas.openxmlformats.org/presentationml/2006/main">
  <p:tag name="AS_UNIQUEID" val="120"/>
</p:tagLst>
</file>

<file path=ppt/tags/tag121.xml><?xml version="1.0" encoding="utf-8"?>
<p:tagLst xmlns:p="http://schemas.openxmlformats.org/presentationml/2006/main">
  <p:tag name="AS_UNIQUEID" val="121"/>
</p:tagLst>
</file>

<file path=ppt/tags/tag122.xml><?xml version="1.0" encoding="utf-8"?>
<p:tagLst xmlns:p="http://schemas.openxmlformats.org/presentationml/2006/main">
  <p:tag name="AS_UNIQUEID" val="122"/>
</p:tagLst>
</file>

<file path=ppt/tags/tag123.xml><?xml version="1.0" encoding="utf-8"?>
<p:tagLst xmlns:p="http://schemas.openxmlformats.org/presentationml/2006/main">
  <p:tag name="AS_UNIQUEID" val="123"/>
</p:tagLst>
</file>

<file path=ppt/tags/tag124.xml><?xml version="1.0" encoding="utf-8"?>
<p:tagLst xmlns:p="http://schemas.openxmlformats.org/presentationml/2006/main">
  <p:tag name="AS_UNIQUEID" val="124"/>
</p:tagLst>
</file>

<file path=ppt/tags/tag125.xml><?xml version="1.0" encoding="utf-8"?>
<p:tagLst xmlns:p="http://schemas.openxmlformats.org/presentationml/2006/main">
  <p:tag name="AS_UNIQUEID" val="125"/>
</p:tagLst>
</file>

<file path=ppt/tags/tag126.xml><?xml version="1.0" encoding="utf-8"?>
<p:tagLst xmlns:p="http://schemas.openxmlformats.org/presentationml/2006/main">
  <p:tag name="AS_UNIQUEID" val="126"/>
</p:tagLst>
</file>

<file path=ppt/tags/tag127.xml><?xml version="1.0" encoding="utf-8"?>
<p:tagLst xmlns:p="http://schemas.openxmlformats.org/presentationml/2006/main">
  <p:tag name="AS_UNIQUEID" val="127"/>
</p:tagLst>
</file>

<file path=ppt/tags/tag128.xml><?xml version="1.0" encoding="utf-8"?>
<p:tagLst xmlns:p="http://schemas.openxmlformats.org/presentationml/2006/main">
  <p:tag name="AS_UNIQUEID" val="128"/>
</p:tagLst>
</file>

<file path=ppt/tags/tag129.xml><?xml version="1.0" encoding="utf-8"?>
<p:tagLst xmlns:p="http://schemas.openxmlformats.org/presentationml/2006/main">
  <p:tag name="AS_UNIQUEID" val="129"/>
</p:tagLst>
</file>

<file path=ppt/tags/tag13.xml><?xml version="1.0" encoding="utf-8"?>
<p:tagLst xmlns:p="http://schemas.openxmlformats.org/presentationml/2006/main">
  <p:tag name="AS_UNIQUEID" val="13"/>
</p:tagLst>
</file>

<file path=ppt/tags/tag130.xml><?xml version="1.0" encoding="utf-8"?>
<p:tagLst xmlns:p="http://schemas.openxmlformats.org/presentationml/2006/main">
  <p:tag name="AS_UNIQUEID" val="130"/>
</p:tagLst>
</file>

<file path=ppt/tags/tag131.xml><?xml version="1.0" encoding="utf-8"?>
<p:tagLst xmlns:p="http://schemas.openxmlformats.org/presentationml/2006/main">
  <p:tag name="AS_UNIQUEID" val="131"/>
</p:tagLst>
</file>

<file path=ppt/tags/tag132.xml><?xml version="1.0" encoding="utf-8"?>
<p:tagLst xmlns:p="http://schemas.openxmlformats.org/presentationml/2006/main">
  <p:tag name="AS_UNIQUEID" val="132"/>
</p:tagLst>
</file>

<file path=ppt/tags/tag133.xml><?xml version="1.0" encoding="utf-8"?>
<p:tagLst xmlns:p="http://schemas.openxmlformats.org/presentationml/2006/main">
  <p:tag name="AS_UNIQUEID" val="133"/>
</p:tagLst>
</file>

<file path=ppt/tags/tag134.xml><?xml version="1.0" encoding="utf-8"?>
<p:tagLst xmlns:p="http://schemas.openxmlformats.org/presentationml/2006/main">
  <p:tag name="AS_UNIQUEID" val="134"/>
</p:tagLst>
</file>

<file path=ppt/tags/tag135.xml><?xml version="1.0" encoding="utf-8"?>
<p:tagLst xmlns:p="http://schemas.openxmlformats.org/presentationml/2006/main">
  <p:tag name="AS_UNIQUEID" val="135"/>
</p:tagLst>
</file>

<file path=ppt/tags/tag136.xml><?xml version="1.0" encoding="utf-8"?>
<p:tagLst xmlns:p="http://schemas.openxmlformats.org/presentationml/2006/main">
  <p:tag name="AS_UNIQUEID" val="136"/>
</p:tagLst>
</file>

<file path=ppt/tags/tag137.xml><?xml version="1.0" encoding="utf-8"?>
<p:tagLst xmlns:p="http://schemas.openxmlformats.org/presentationml/2006/main">
  <p:tag name="AS_UNIQUEID" val="137"/>
</p:tagLst>
</file>

<file path=ppt/tags/tag138.xml><?xml version="1.0" encoding="utf-8"?>
<p:tagLst xmlns:p="http://schemas.openxmlformats.org/presentationml/2006/main">
  <p:tag name="AS_UNIQUEID" val="138"/>
</p:tagLst>
</file>

<file path=ppt/tags/tag139.xml><?xml version="1.0" encoding="utf-8"?>
<p:tagLst xmlns:p="http://schemas.openxmlformats.org/presentationml/2006/main">
  <p:tag name="AS_UNIQUEID" val="139"/>
</p:tagLst>
</file>

<file path=ppt/tags/tag14.xml><?xml version="1.0" encoding="utf-8"?>
<p:tagLst xmlns:p="http://schemas.openxmlformats.org/presentationml/2006/main">
  <p:tag name="AS_UNIQUEID" val="14"/>
</p:tagLst>
</file>

<file path=ppt/tags/tag140.xml><?xml version="1.0" encoding="utf-8"?>
<p:tagLst xmlns:p="http://schemas.openxmlformats.org/presentationml/2006/main">
  <p:tag name="AS_UNIQUEID" val="140"/>
</p:tagLst>
</file>

<file path=ppt/tags/tag141.xml><?xml version="1.0" encoding="utf-8"?>
<p:tagLst xmlns:p="http://schemas.openxmlformats.org/presentationml/2006/main">
  <p:tag name="AS_UNIQUEID" val="141"/>
</p:tagLst>
</file>

<file path=ppt/tags/tag142.xml><?xml version="1.0" encoding="utf-8"?>
<p:tagLst xmlns:p="http://schemas.openxmlformats.org/presentationml/2006/main">
  <p:tag name="AS_UNIQUEID" val="142"/>
</p:tagLst>
</file>

<file path=ppt/tags/tag143.xml><?xml version="1.0" encoding="utf-8"?>
<p:tagLst xmlns:p="http://schemas.openxmlformats.org/presentationml/2006/main">
  <p:tag name="AS_UNIQUEID" val="143"/>
</p:tagLst>
</file>

<file path=ppt/tags/tag144.xml><?xml version="1.0" encoding="utf-8"?>
<p:tagLst xmlns:p="http://schemas.openxmlformats.org/presentationml/2006/main">
  <p:tag name="AS_UNIQUEID" val="144"/>
</p:tagLst>
</file>

<file path=ppt/tags/tag145.xml><?xml version="1.0" encoding="utf-8"?>
<p:tagLst xmlns:p="http://schemas.openxmlformats.org/presentationml/2006/main">
  <p:tag name="AS_UNIQUEID" val="145"/>
</p:tagLst>
</file>

<file path=ppt/tags/tag146.xml><?xml version="1.0" encoding="utf-8"?>
<p:tagLst xmlns:p="http://schemas.openxmlformats.org/presentationml/2006/main">
  <p:tag name="AS_UNIQUEID" val="146"/>
</p:tagLst>
</file>

<file path=ppt/tags/tag147.xml><?xml version="1.0" encoding="utf-8"?>
<p:tagLst xmlns:p="http://schemas.openxmlformats.org/presentationml/2006/main">
  <p:tag name="AS_UNIQUEID" val="147"/>
</p:tagLst>
</file>

<file path=ppt/tags/tag148.xml><?xml version="1.0" encoding="utf-8"?>
<p:tagLst xmlns:p="http://schemas.openxmlformats.org/presentationml/2006/main">
  <p:tag name="AS_UNIQUEID" val="148"/>
</p:tagLst>
</file>

<file path=ppt/tags/tag149.xml><?xml version="1.0" encoding="utf-8"?>
<p:tagLst xmlns:p="http://schemas.openxmlformats.org/presentationml/2006/main">
  <p:tag name="AS_UNIQUEID" val="149"/>
</p:tagLst>
</file>

<file path=ppt/tags/tag15.xml><?xml version="1.0" encoding="utf-8"?>
<p:tagLst xmlns:p="http://schemas.openxmlformats.org/presentationml/2006/main">
  <p:tag name="AS_UNIQUEID" val="15"/>
</p:tagLst>
</file>

<file path=ppt/tags/tag150.xml><?xml version="1.0" encoding="utf-8"?>
<p:tagLst xmlns:p="http://schemas.openxmlformats.org/presentationml/2006/main">
  <p:tag name="AS_UNIQUEID" val="150"/>
</p:tagLst>
</file>

<file path=ppt/tags/tag151.xml><?xml version="1.0" encoding="utf-8"?>
<p:tagLst xmlns:p="http://schemas.openxmlformats.org/presentationml/2006/main">
  <p:tag name="AS_UNIQUEID" val="151"/>
</p:tagLst>
</file>

<file path=ppt/tags/tag152.xml><?xml version="1.0" encoding="utf-8"?>
<p:tagLst xmlns:p="http://schemas.openxmlformats.org/presentationml/2006/main">
  <p:tag name="AS_UNIQUEID" val="152"/>
</p:tagLst>
</file>

<file path=ppt/tags/tag153.xml><?xml version="1.0" encoding="utf-8"?>
<p:tagLst xmlns:p="http://schemas.openxmlformats.org/presentationml/2006/main">
  <p:tag name="AS_UNIQUEID" val="153"/>
</p:tagLst>
</file>

<file path=ppt/tags/tag154.xml><?xml version="1.0" encoding="utf-8"?>
<p:tagLst xmlns:p="http://schemas.openxmlformats.org/presentationml/2006/main">
  <p:tag name="AS_UNIQUEID" val="154"/>
</p:tagLst>
</file>

<file path=ppt/tags/tag155.xml><?xml version="1.0" encoding="utf-8"?>
<p:tagLst xmlns:p="http://schemas.openxmlformats.org/presentationml/2006/main">
  <p:tag name="AS_UNIQUEID" val="155"/>
</p:tagLst>
</file>

<file path=ppt/tags/tag156.xml><?xml version="1.0" encoding="utf-8"?>
<p:tagLst xmlns:p="http://schemas.openxmlformats.org/presentationml/2006/main">
  <p:tag name="AS_UNIQUEID" val="156"/>
</p:tagLst>
</file>

<file path=ppt/tags/tag157.xml><?xml version="1.0" encoding="utf-8"?>
<p:tagLst xmlns:p="http://schemas.openxmlformats.org/presentationml/2006/main">
  <p:tag name="AS_UNIQUEID" val="157"/>
</p:tagLst>
</file>

<file path=ppt/tags/tag158.xml><?xml version="1.0" encoding="utf-8"?>
<p:tagLst xmlns:p="http://schemas.openxmlformats.org/presentationml/2006/main">
  <p:tag name="AS_UNIQUEID" val="158"/>
</p:tagLst>
</file>

<file path=ppt/tags/tag159.xml><?xml version="1.0" encoding="utf-8"?>
<p:tagLst xmlns:p="http://schemas.openxmlformats.org/presentationml/2006/main">
  <p:tag name="AS_UNIQUEID" val="159"/>
</p:tagLst>
</file>

<file path=ppt/tags/tag16.xml><?xml version="1.0" encoding="utf-8"?>
<p:tagLst xmlns:p="http://schemas.openxmlformats.org/presentationml/2006/main">
  <p:tag name="AS_UNIQUEID" val="16"/>
</p:tagLst>
</file>

<file path=ppt/tags/tag160.xml><?xml version="1.0" encoding="utf-8"?>
<p:tagLst xmlns:p="http://schemas.openxmlformats.org/presentationml/2006/main">
  <p:tag name="AS_UNIQUEID" val="160"/>
</p:tagLst>
</file>

<file path=ppt/tags/tag161.xml><?xml version="1.0" encoding="utf-8"?>
<p:tagLst xmlns:p="http://schemas.openxmlformats.org/presentationml/2006/main">
  <p:tag name="AS_UNIQUEID" val="161"/>
</p:tagLst>
</file>

<file path=ppt/tags/tag162.xml><?xml version="1.0" encoding="utf-8"?>
<p:tagLst xmlns:p="http://schemas.openxmlformats.org/presentationml/2006/main">
  <p:tag name="AS_UNIQUEID" val="162"/>
</p:tagLst>
</file>

<file path=ppt/tags/tag163.xml><?xml version="1.0" encoding="utf-8"?>
<p:tagLst xmlns:p="http://schemas.openxmlformats.org/presentationml/2006/main">
  <p:tag name="AS_UNIQUEID" val="163"/>
</p:tagLst>
</file>

<file path=ppt/tags/tag164.xml><?xml version="1.0" encoding="utf-8"?>
<p:tagLst xmlns:p="http://schemas.openxmlformats.org/presentationml/2006/main">
  <p:tag name="AS_UNIQUEID" val="164"/>
</p:tagLst>
</file>

<file path=ppt/tags/tag165.xml><?xml version="1.0" encoding="utf-8"?>
<p:tagLst xmlns:p="http://schemas.openxmlformats.org/presentationml/2006/main">
  <p:tag name="AS_UNIQUEID" val="165"/>
</p:tagLst>
</file>

<file path=ppt/tags/tag166.xml><?xml version="1.0" encoding="utf-8"?>
<p:tagLst xmlns:p="http://schemas.openxmlformats.org/presentationml/2006/main">
  <p:tag name="AS_UNIQUEID" val="166"/>
</p:tagLst>
</file>

<file path=ppt/tags/tag167.xml><?xml version="1.0" encoding="utf-8"?>
<p:tagLst xmlns:p="http://schemas.openxmlformats.org/presentationml/2006/main">
  <p:tag name="AS_UNIQUEID" val="167"/>
</p:tagLst>
</file>

<file path=ppt/tags/tag168.xml><?xml version="1.0" encoding="utf-8"?>
<p:tagLst xmlns:p="http://schemas.openxmlformats.org/presentationml/2006/main">
  <p:tag name="AS_UNIQUEID" val="168"/>
</p:tagLst>
</file>

<file path=ppt/tags/tag169.xml><?xml version="1.0" encoding="utf-8"?>
<p:tagLst xmlns:p="http://schemas.openxmlformats.org/presentationml/2006/main">
  <p:tag name="AS_UNIQUEID" val="169"/>
</p:tagLst>
</file>

<file path=ppt/tags/tag17.xml><?xml version="1.0" encoding="utf-8"?>
<p:tagLst xmlns:p="http://schemas.openxmlformats.org/presentationml/2006/main">
  <p:tag name="AS_UNIQUEID" val="17"/>
</p:tagLst>
</file>

<file path=ppt/tags/tag170.xml><?xml version="1.0" encoding="utf-8"?>
<p:tagLst xmlns:p="http://schemas.openxmlformats.org/presentationml/2006/main">
  <p:tag name="AS_UNIQUEID" val="170"/>
</p:tagLst>
</file>

<file path=ppt/tags/tag171.xml><?xml version="1.0" encoding="utf-8"?>
<p:tagLst xmlns:p="http://schemas.openxmlformats.org/presentationml/2006/main">
  <p:tag name="AS_UNIQUEID" val="171"/>
</p:tagLst>
</file>

<file path=ppt/tags/tag172.xml><?xml version="1.0" encoding="utf-8"?>
<p:tagLst xmlns:p="http://schemas.openxmlformats.org/presentationml/2006/main">
  <p:tag name="AS_UNIQUEID" val="172"/>
</p:tagLst>
</file>

<file path=ppt/tags/tag173.xml><?xml version="1.0" encoding="utf-8"?>
<p:tagLst xmlns:p="http://schemas.openxmlformats.org/presentationml/2006/main">
  <p:tag name="AS_UNIQUEID" val="173"/>
</p:tagLst>
</file>

<file path=ppt/tags/tag174.xml><?xml version="1.0" encoding="utf-8"?>
<p:tagLst xmlns:p="http://schemas.openxmlformats.org/presentationml/2006/main">
  <p:tag name="AS_UNIQUEID" val="174"/>
</p:tagLst>
</file>

<file path=ppt/tags/tag175.xml><?xml version="1.0" encoding="utf-8"?>
<p:tagLst xmlns:p="http://schemas.openxmlformats.org/presentationml/2006/main">
  <p:tag name="AS_UNIQUEID" val="175"/>
</p:tagLst>
</file>

<file path=ppt/tags/tag176.xml><?xml version="1.0" encoding="utf-8"?>
<p:tagLst xmlns:p="http://schemas.openxmlformats.org/presentationml/2006/main">
  <p:tag name="AS_UNIQUEID" val="176"/>
</p:tagLst>
</file>

<file path=ppt/tags/tag177.xml><?xml version="1.0" encoding="utf-8"?>
<p:tagLst xmlns:p="http://schemas.openxmlformats.org/presentationml/2006/main">
  <p:tag name="AS_UNIQUEID" val="177"/>
</p:tagLst>
</file>

<file path=ppt/tags/tag178.xml><?xml version="1.0" encoding="utf-8"?>
<p:tagLst xmlns:p="http://schemas.openxmlformats.org/presentationml/2006/main">
  <p:tag name="AS_UNIQUEID" val="178"/>
</p:tagLst>
</file>

<file path=ppt/tags/tag179.xml><?xml version="1.0" encoding="utf-8"?>
<p:tagLst xmlns:p="http://schemas.openxmlformats.org/presentationml/2006/main">
  <p:tag name="AS_UNIQUEID" val="179"/>
</p:tagLst>
</file>

<file path=ppt/tags/tag18.xml><?xml version="1.0" encoding="utf-8"?>
<p:tagLst xmlns:p="http://schemas.openxmlformats.org/presentationml/2006/main">
  <p:tag name="AS_UNIQUEID" val="18"/>
</p:tagLst>
</file>

<file path=ppt/tags/tag180.xml><?xml version="1.0" encoding="utf-8"?>
<p:tagLst xmlns:p="http://schemas.openxmlformats.org/presentationml/2006/main">
  <p:tag name="AS_UNIQUEID" val="180"/>
</p:tagLst>
</file>

<file path=ppt/tags/tag181.xml><?xml version="1.0" encoding="utf-8"?>
<p:tagLst xmlns:p="http://schemas.openxmlformats.org/presentationml/2006/main">
  <p:tag name="AS_UNIQUEID" val="181"/>
</p:tagLst>
</file>

<file path=ppt/tags/tag182.xml><?xml version="1.0" encoding="utf-8"?>
<p:tagLst xmlns:p="http://schemas.openxmlformats.org/presentationml/2006/main">
  <p:tag name="AS_UNIQUEID" val="182"/>
</p:tagLst>
</file>

<file path=ppt/tags/tag183.xml><?xml version="1.0" encoding="utf-8"?>
<p:tagLst xmlns:p="http://schemas.openxmlformats.org/presentationml/2006/main">
  <p:tag name="AS_UNIQUEID" val="183"/>
</p:tagLst>
</file>

<file path=ppt/tags/tag184.xml><?xml version="1.0" encoding="utf-8"?>
<p:tagLst xmlns:p="http://schemas.openxmlformats.org/presentationml/2006/main">
  <p:tag name="AS_UNIQUEID" val="184"/>
</p:tagLst>
</file>

<file path=ppt/tags/tag185.xml><?xml version="1.0" encoding="utf-8"?>
<p:tagLst xmlns:p="http://schemas.openxmlformats.org/presentationml/2006/main">
  <p:tag name="AS_UNIQUEID" val="185"/>
</p:tagLst>
</file>

<file path=ppt/tags/tag186.xml><?xml version="1.0" encoding="utf-8"?>
<p:tagLst xmlns:p="http://schemas.openxmlformats.org/presentationml/2006/main">
  <p:tag name="AS_UNIQUEID" val="186"/>
</p:tagLst>
</file>

<file path=ppt/tags/tag187.xml><?xml version="1.0" encoding="utf-8"?>
<p:tagLst xmlns:p="http://schemas.openxmlformats.org/presentationml/2006/main">
  <p:tag name="AS_UNIQUEID" val="187"/>
</p:tagLst>
</file>

<file path=ppt/tags/tag188.xml><?xml version="1.0" encoding="utf-8"?>
<p:tagLst xmlns:p="http://schemas.openxmlformats.org/presentationml/2006/main">
  <p:tag name="AS_UNIQUEID" val="188"/>
</p:tagLst>
</file>

<file path=ppt/tags/tag189.xml><?xml version="1.0" encoding="utf-8"?>
<p:tagLst xmlns:p="http://schemas.openxmlformats.org/presentationml/2006/main">
  <p:tag name="AS_UNIQUEID" val="189"/>
</p:tagLst>
</file>

<file path=ppt/tags/tag19.xml><?xml version="1.0" encoding="utf-8"?>
<p:tagLst xmlns:p="http://schemas.openxmlformats.org/presentationml/2006/main">
  <p:tag name="AS_UNIQUEID" val="19"/>
</p:tagLst>
</file>

<file path=ppt/tags/tag190.xml><?xml version="1.0" encoding="utf-8"?>
<p:tagLst xmlns:p="http://schemas.openxmlformats.org/presentationml/2006/main">
  <p:tag name="AS_UNIQUEID" val="190"/>
</p:tagLst>
</file>

<file path=ppt/tags/tag191.xml><?xml version="1.0" encoding="utf-8"?>
<p:tagLst xmlns:p="http://schemas.openxmlformats.org/presentationml/2006/main">
  <p:tag name="AS_UNIQUEID" val="191"/>
</p:tagLst>
</file>

<file path=ppt/tags/tag192.xml><?xml version="1.0" encoding="utf-8"?>
<p:tagLst xmlns:p="http://schemas.openxmlformats.org/presentationml/2006/main">
  <p:tag name="AS_UNIQUEID" val="192"/>
</p:tagLst>
</file>

<file path=ppt/tags/tag193.xml><?xml version="1.0" encoding="utf-8"?>
<p:tagLst xmlns:p="http://schemas.openxmlformats.org/presentationml/2006/main">
  <p:tag name="AS_UNIQUEID" val="193"/>
</p:tagLst>
</file>

<file path=ppt/tags/tag194.xml><?xml version="1.0" encoding="utf-8"?>
<p:tagLst xmlns:p="http://schemas.openxmlformats.org/presentationml/2006/main">
  <p:tag name="AS_UNIQUEID" val="194"/>
</p:tagLst>
</file>

<file path=ppt/tags/tag195.xml><?xml version="1.0" encoding="utf-8"?>
<p:tagLst xmlns:p="http://schemas.openxmlformats.org/presentationml/2006/main">
  <p:tag name="AS_UNIQUEID" val="195"/>
</p:tagLst>
</file>

<file path=ppt/tags/tag196.xml><?xml version="1.0" encoding="utf-8"?>
<p:tagLst xmlns:p="http://schemas.openxmlformats.org/presentationml/2006/main">
  <p:tag name="AS_UNIQUEID" val="196"/>
</p:tagLst>
</file>

<file path=ppt/tags/tag197.xml><?xml version="1.0" encoding="utf-8"?>
<p:tagLst xmlns:p="http://schemas.openxmlformats.org/presentationml/2006/main">
  <p:tag name="AS_UNIQUEID" val="197"/>
</p:tagLst>
</file>

<file path=ppt/tags/tag198.xml><?xml version="1.0" encoding="utf-8"?>
<p:tagLst xmlns:p="http://schemas.openxmlformats.org/presentationml/2006/main">
  <p:tag name="AS_UNIQUEID" val="198"/>
</p:tagLst>
</file>

<file path=ppt/tags/tag199.xml><?xml version="1.0" encoding="utf-8"?>
<p:tagLst xmlns:p="http://schemas.openxmlformats.org/presentationml/2006/main">
  <p:tag name="AS_UNIQUEID" val="19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00.xml><?xml version="1.0" encoding="utf-8"?>
<p:tagLst xmlns:p="http://schemas.openxmlformats.org/presentationml/2006/main">
  <p:tag name="AS_UNIQUEID" val="200"/>
</p:tagLst>
</file>

<file path=ppt/tags/tag201.xml><?xml version="1.0" encoding="utf-8"?>
<p:tagLst xmlns:p="http://schemas.openxmlformats.org/presentationml/2006/main">
  <p:tag name="AS_UNIQUEID" val="201"/>
</p:tagLst>
</file>

<file path=ppt/tags/tag202.xml><?xml version="1.0" encoding="utf-8"?>
<p:tagLst xmlns:p="http://schemas.openxmlformats.org/presentationml/2006/main">
  <p:tag name="AS_UNIQUEID" val="202"/>
</p:tagLst>
</file>

<file path=ppt/tags/tag203.xml><?xml version="1.0" encoding="utf-8"?>
<p:tagLst xmlns:p="http://schemas.openxmlformats.org/presentationml/2006/main">
  <p:tag name="AS_UNIQUEID" val="203"/>
</p:tagLst>
</file>

<file path=ppt/tags/tag204.xml><?xml version="1.0" encoding="utf-8"?>
<p:tagLst xmlns:p="http://schemas.openxmlformats.org/presentationml/2006/main">
  <p:tag name="AS_UNIQUEID" val="204"/>
</p:tagLst>
</file>

<file path=ppt/tags/tag205.xml><?xml version="1.0" encoding="utf-8"?>
<p:tagLst xmlns:p="http://schemas.openxmlformats.org/presentationml/2006/main">
  <p:tag name="AS_UNIQUEID" val="205"/>
</p:tagLst>
</file>

<file path=ppt/tags/tag206.xml><?xml version="1.0" encoding="utf-8"?>
<p:tagLst xmlns:p="http://schemas.openxmlformats.org/presentationml/2006/main">
  <p:tag name="AS_UNIQUEID" val="206"/>
</p:tagLst>
</file>

<file path=ppt/tags/tag207.xml><?xml version="1.0" encoding="utf-8"?>
<p:tagLst xmlns:p="http://schemas.openxmlformats.org/presentationml/2006/main">
  <p:tag name="AS_UNIQUEID" val="207"/>
</p:tagLst>
</file>

<file path=ppt/tags/tag208.xml><?xml version="1.0" encoding="utf-8"?>
<p:tagLst xmlns:p="http://schemas.openxmlformats.org/presentationml/2006/main">
  <p:tag name="AS_UNIQUEID" val="208"/>
</p:tagLst>
</file>

<file path=ppt/tags/tag209.xml><?xml version="1.0" encoding="utf-8"?>
<p:tagLst xmlns:p="http://schemas.openxmlformats.org/presentationml/2006/main">
  <p:tag name="AS_UNIQUEID" val="209"/>
</p:tagLst>
</file>

<file path=ppt/tags/tag21.xml><?xml version="1.0" encoding="utf-8"?>
<p:tagLst xmlns:p="http://schemas.openxmlformats.org/presentationml/2006/main">
  <p:tag name="AS_UNIQUEID" val="21"/>
</p:tagLst>
</file>

<file path=ppt/tags/tag210.xml><?xml version="1.0" encoding="utf-8"?>
<p:tagLst xmlns:p="http://schemas.openxmlformats.org/presentationml/2006/main">
  <p:tag name="AS_UNIQUEID" val="210"/>
</p:tagLst>
</file>

<file path=ppt/tags/tag211.xml><?xml version="1.0" encoding="utf-8"?>
<p:tagLst xmlns:p="http://schemas.openxmlformats.org/presentationml/2006/main">
  <p:tag name="AS_UNIQUEID" val="211"/>
</p:tagLst>
</file>

<file path=ppt/tags/tag212.xml><?xml version="1.0" encoding="utf-8"?>
<p:tagLst xmlns:p="http://schemas.openxmlformats.org/presentationml/2006/main">
  <p:tag name="AS_UNIQUEID" val="212"/>
</p:tagLst>
</file>

<file path=ppt/tags/tag213.xml><?xml version="1.0" encoding="utf-8"?>
<p:tagLst xmlns:p="http://schemas.openxmlformats.org/presentationml/2006/main">
  <p:tag name="AS_UNIQUEID" val="213"/>
</p:tagLst>
</file>

<file path=ppt/tags/tag214.xml><?xml version="1.0" encoding="utf-8"?>
<p:tagLst xmlns:p="http://schemas.openxmlformats.org/presentationml/2006/main">
  <p:tag name="AS_UNIQUEID" val="214"/>
</p:tagLst>
</file>

<file path=ppt/tags/tag215.xml><?xml version="1.0" encoding="utf-8"?>
<p:tagLst xmlns:p="http://schemas.openxmlformats.org/presentationml/2006/main">
  <p:tag name="AS_UNIQUEID" val="215"/>
</p:tagLst>
</file>

<file path=ppt/tags/tag216.xml><?xml version="1.0" encoding="utf-8"?>
<p:tagLst xmlns:p="http://schemas.openxmlformats.org/presentationml/2006/main">
  <p:tag name="AS_UNIQUEID" val="216"/>
</p:tagLst>
</file>

<file path=ppt/tags/tag217.xml><?xml version="1.0" encoding="utf-8"?>
<p:tagLst xmlns:p="http://schemas.openxmlformats.org/presentationml/2006/main">
  <p:tag name="AS_UNIQUEID" val="217"/>
</p:tagLst>
</file>

<file path=ppt/tags/tag218.xml><?xml version="1.0" encoding="utf-8"?>
<p:tagLst xmlns:p="http://schemas.openxmlformats.org/presentationml/2006/main">
  <p:tag name="AS_UNIQUEID" val="218"/>
</p:tagLst>
</file>

<file path=ppt/tags/tag219.xml><?xml version="1.0" encoding="utf-8"?>
<p:tagLst xmlns:p="http://schemas.openxmlformats.org/presentationml/2006/main">
  <p:tag name="AS_UNIQUEID" val="219"/>
</p:tagLst>
</file>

<file path=ppt/tags/tag22.xml><?xml version="1.0" encoding="utf-8"?>
<p:tagLst xmlns:p="http://schemas.openxmlformats.org/presentationml/2006/main">
  <p:tag name="AS_UNIQUEID" val="22"/>
</p:tagLst>
</file>

<file path=ppt/tags/tag220.xml><?xml version="1.0" encoding="utf-8"?>
<p:tagLst xmlns:p="http://schemas.openxmlformats.org/presentationml/2006/main">
  <p:tag name="AS_UNIQUEID" val="220"/>
</p:tagLst>
</file>

<file path=ppt/tags/tag221.xml><?xml version="1.0" encoding="utf-8"?>
<p:tagLst xmlns:p="http://schemas.openxmlformats.org/presentationml/2006/main">
  <p:tag name="AS_UNIQUEID" val="221"/>
</p:tagLst>
</file>

<file path=ppt/tags/tag222.xml><?xml version="1.0" encoding="utf-8"?>
<p:tagLst xmlns:p="http://schemas.openxmlformats.org/presentationml/2006/main">
  <p:tag name="AS_UNIQUEID" val="222"/>
</p:tagLst>
</file>

<file path=ppt/tags/tag223.xml><?xml version="1.0" encoding="utf-8"?>
<p:tagLst xmlns:p="http://schemas.openxmlformats.org/presentationml/2006/main">
  <p:tag name="AS_UNIQUEID" val="223"/>
</p:tagLst>
</file>

<file path=ppt/tags/tag224.xml><?xml version="1.0" encoding="utf-8"?>
<p:tagLst xmlns:p="http://schemas.openxmlformats.org/presentationml/2006/main">
  <p:tag name="AS_UNIQUEID" val="224"/>
</p:tagLst>
</file>

<file path=ppt/tags/tag225.xml><?xml version="1.0" encoding="utf-8"?>
<p:tagLst xmlns:p="http://schemas.openxmlformats.org/presentationml/2006/main">
  <p:tag name="AS_UNIQUEID" val="225"/>
</p:tagLst>
</file>

<file path=ppt/tags/tag226.xml><?xml version="1.0" encoding="utf-8"?>
<p:tagLst xmlns:p="http://schemas.openxmlformats.org/presentationml/2006/main">
  <p:tag name="AS_UNIQUEID" val="226"/>
</p:tagLst>
</file>

<file path=ppt/tags/tag227.xml><?xml version="1.0" encoding="utf-8"?>
<p:tagLst xmlns:p="http://schemas.openxmlformats.org/presentationml/2006/main">
  <p:tag name="AS_UNIQUEID" val="227"/>
</p:tagLst>
</file>

<file path=ppt/tags/tag228.xml><?xml version="1.0" encoding="utf-8"?>
<p:tagLst xmlns:p="http://schemas.openxmlformats.org/presentationml/2006/main">
  <p:tag name="AS_UNIQUEID" val="228"/>
</p:tagLst>
</file>

<file path=ppt/tags/tag229.xml><?xml version="1.0" encoding="utf-8"?>
<p:tagLst xmlns:p="http://schemas.openxmlformats.org/presentationml/2006/main">
  <p:tag name="AS_UNIQUEID" val="229"/>
</p:tagLst>
</file>

<file path=ppt/tags/tag23.xml><?xml version="1.0" encoding="utf-8"?>
<p:tagLst xmlns:p="http://schemas.openxmlformats.org/presentationml/2006/main">
  <p:tag name="AS_UNIQUEID" val="23"/>
</p:tagLst>
</file>

<file path=ppt/tags/tag230.xml><?xml version="1.0" encoding="utf-8"?>
<p:tagLst xmlns:p="http://schemas.openxmlformats.org/presentationml/2006/main">
  <p:tag name="AS_UNIQUEID" val="230"/>
</p:tagLst>
</file>

<file path=ppt/tags/tag231.xml><?xml version="1.0" encoding="utf-8"?>
<p:tagLst xmlns:p="http://schemas.openxmlformats.org/presentationml/2006/main">
  <p:tag name="AS_UNIQUEID" val="231"/>
</p:tagLst>
</file>

<file path=ppt/tags/tag232.xml><?xml version="1.0" encoding="utf-8"?>
<p:tagLst xmlns:p="http://schemas.openxmlformats.org/presentationml/2006/main">
  <p:tag name="AS_UNIQUEID" val="232"/>
</p:tagLst>
</file>

<file path=ppt/tags/tag233.xml><?xml version="1.0" encoding="utf-8"?>
<p:tagLst xmlns:p="http://schemas.openxmlformats.org/presentationml/2006/main">
  <p:tag name="AS_UNIQUEID" val="233"/>
</p:tagLst>
</file>

<file path=ppt/tags/tag234.xml><?xml version="1.0" encoding="utf-8"?>
<p:tagLst xmlns:p="http://schemas.openxmlformats.org/presentationml/2006/main">
  <p:tag name="AS_UNIQUEID" val="234"/>
</p:tagLst>
</file>

<file path=ppt/tags/tag235.xml><?xml version="1.0" encoding="utf-8"?>
<p:tagLst xmlns:p="http://schemas.openxmlformats.org/presentationml/2006/main">
  <p:tag name="AS_UNIQUEID" val="235"/>
</p:tagLst>
</file>

<file path=ppt/tags/tag236.xml><?xml version="1.0" encoding="utf-8"?>
<p:tagLst xmlns:p="http://schemas.openxmlformats.org/presentationml/2006/main">
  <p:tag name="AS_UNIQUEID" val="236"/>
</p:tagLst>
</file>

<file path=ppt/tags/tag237.xml><?xml version="1.0" encoding="utf-8"?>
<p:tagLst xmlns:p="http://schemas.openxmlformats.org/presentationml/2006/main">
  <p:tag name="AS_UNIQUEID" val="237"/>
</p:tagLst>
</file>

<file path=ppt/tags/tag238.xml><?xml version="1.0" encoding="utf-8"?>
<p:tagLst xmlns:p="http://schemas.openxmlformats.org/presentationml/2006/main">
  <p:tag name="AS_UNIQUEID" val="238"/>
</p:tagLst>
</file>

<file path=ppt/tags/tag239.xml><?xml version="1.0" encoding="utf-8"?>
<p:tagLst xmlns:p="http://schemas.openxmlformats.org/presentationml/2006/main">
  <p:tag name="AS_UNIQUEID" val="239"/>
</p:tagLst>
</file>

<file path=ppt/tags/tag24.xml><?xml version="1.0" encoding="utf-8"?>
<p:tagLst xmlns:p="http://schemas.openxmlformats.org/presentationml/2006/main">
  <p:tag name="AS_UNIQUEID" val="24"/>
</p:tagLst>
</file>

<file path=ppt/tags/tag240.xml><?xml version="1.0" encoding="utf-8"?>
<p:tagLst xmlns:p="http://schemas.openxmlformats.org/presentationml/2006/main">
  <p:tag name="AS_UNIQUEID" val="240"/>
</p:tagLst>
</file>

<file path=ppt/tags/tag241.xml><?xml version="1.0" encoding="utf-8"?>
<p:tagLst xmlns:p="http://schemas.openxmlformats.org/presentationml/2006/main">
  <p:tag name="AS_UNIQUEID" val="241"/>
</p:tagLst>
</file>

<file path=ppt/tags/tag242.xml><?xml version="1.0" encoding="utf-8"?>
<p:tagLst xmlns:p="http://schemas.openxmlformats.org/presentationml/2006/main">
  <p:tag name="AS_UNIQUEID" val="242"/>
</p:tagLst>
</file>

<file path=ppt/tags/tag243.xml><?xml version="1.0" encoding="utf-8"?>
<p:tagLst xmlns:p="http://schemas.openxmlformats.org/presentationml/2006/main">
  <p:tag name="AS_UNIQUEID" val="243"/>
</p:tagLst>
</file>

<file path=ppt/tags/tag244.xml><?xml version="1.0" encoding="utf-8"?>
<p:tagLst xmlns:p="http://schemas.openxmlformats.org/presentationml/2006/main">
  <p:tag name="AS_UNIQUEID" val="244"/>
</p:tagLst>
</file>

<file path=ppt/tags/tag245.xml><?xml version="1.0" encoding="utf-8"?>
<p:tagLst xmlns:p="http://schemas.openxmlformats.org/presentationml/2006/main">
  <p:tag name="AS_UNIQUEID" val="245"/>
</p:tagLst>
</file>

<file path=ppt/tags/tag246.xml><?xml version="1.0" encoding="utf-8"?>
<p:tagLst xmlns:p="http://schemas.openxmlformats.org/presentationml/2006/main">
  <p:tag name="AS_UNIQUEID" val="246"/>
</p:tagLst>
</file>

<file path=ppt/tags/tag247.xml><?xml version="1.0" encoding="utf-8"?>
<p:tagLst xmlns:p="http://schemas.openxmlformats.org/presentationml/2006/main">
  <p:tag name="AS_UNIQUEID" val="247"/>
</p:tagLst>
</file>

<file path=ppt/tags/tag248.xml><?xml version="1.0" encoding="utf-8"?>
<p:tagLst xmlns:p="http://schemas.openxmlformats.org/presentationml/2006/main">
  <p:tag name="AS_UNIQUEID" val="248"/>
</p:tagLst>
</file>

<file path=ppt/tags/tag249.xml><?xml version="1.0" encoding="utf-8"?>
<p:tagLst xmlns:p="http://schemas.openxmlformats.org/presentationml/2006/main">
  <p:tag name="AS_UNIQUEID" val="249"/>
</p:tagLst>
</file>

<file path=ppt/tags/tag25.xml><?xml version="1.0" encoding="utf-8"?>
<p:tagLst xmlns:p="http://schemas.openxmlformats.org/presentationml/2006/main">
  <p:tag name="AS_UNIQUEID" val="25"/>
</p:tagLst>
</file>

<file path=ppt/tags/tag250.xml><?xml version="1.0" encoding="utf-8"?>
<p:tagLst xmlns:p="http://schemas.openxmlformats.org/presentationml/2006/main">
  <p:tag name="AS_UNIQUEID" val="250"/>
</p:tagLst>
</file>

<file path=ppt/tags/tag251.xml><?xml version="1.0" encoding="utf-8"?>
<p:tagLst xmlns:p="http://schemas.openxmlformats.org/presentationml/2006/main">
  <p:tag name="AS_UNIQUEID" val="251"/>
</p:tagLst>
</file>

<file path=ppt/tags/tag252.xml><?xml version="1.0" encoding="utf-8"?>
<p:tagLst xmlns:p="http://schemas.openxmlformats.org/presentationml/2006/main">
  <p:tag name="AS_UNIQUEID" val="252"/>
</p:tagLst>
</file>

<file path=ppt/tags/tag253.xml><?xml version="1.0" encoding="utf-8"?>
<p:tagLst xmlns:p="http://schemas.openxmlformats.org/presentationml/2006/main">
  <p:tag name="AS_UNIQUEID" val="253"/>
</p:tagLst>
</file>

<file path=ppt/tags/tag254.xml><?xml version="1.0" encoding="utf-8"?>
<p:tagLst xmlns:p="http://schemas.openxmlformats.org/presentationml/2006/main">
  <p:tag name="AS_UNIQUEID" val="254"/>
</p:tagLst>
</file>

<file path=ppt/tags/tag255.xml><?xml version="1.0" encoding="utf-8"?>
<p:tagLst xmlns:p="http://schemas.openxmlformats.org/presentationml/2006/main">
  <p:tag name="AS_UNIQUEID" val="255"/>
</p:tagLst>
</file>

<file path=ppt/tags/tag256.xml><?xml version="1.0" encoding="utf-8"?>
<p:tagLst xmlns:p="http://schemas.openxmlformats.org/presentationml/2006/main">
  <p:tag name="AS_UNIQUEID" val="256"/>
</p:tagLst>
</file>

<file path=ppt/tags/tag257.xml><?xml version="1.0" encoding="utf-8"?>
<p:tagLst xmlns:p="http://schemas.openxmlformats.org/presentationml/2006/main">
  <p:tag name="AS_UNIQUEID" val="257"/>
</p:tagLst>
</file>

<file path=ppt/tags/tag258.xml><?xml version="1.0" encoding="utf-8"?>
<p:tagLst xmlns:p="http://schemas.openxmlformats.org/presentationml/2006/main">
  <p:tag name="AS_UNIQUEID" val="258"/>
</p:tagLst>
</file>

<file path=ppt/tags/tag259.xml><?xml version="1.0" encoding="utf-8"?>
<p:tagLst xmlns:p="http://schemas.openxmlformats.org/presentationml/2006/main">
  <p:tag name="AS_UNIQUEID" val="259"/>
</p:tagLst>
</file>

<file path=ppt/tags/tag26.xml><?xml version="1.0" encoding="utf-8"?>
<p:tagLst xmlns:p="http://schemas.openxmlformats.org/presentationml/2006/main">
  <p:tag name="AS_UNIQUEID" val="26"/>
</p:tagLst>
</file>

<file path=ppt/tags/tag260.xml><?xml version="1.0" encoding="utf-8"?>
<p:tagLst xmlns:p="http://schemas.openxmlformats.org/presentationml/2006/main">
  <p:tag name="AS_UNIQUEID" val="260"/>
</p:tagLst>
</file>

<file path=ppt/tags/tag261.xml><?xml version="1.0" encoding="utf-8"?>
<p:tagLst xmlns:p="http://schemas.openxmlformats.org/presentationml/2006/main">
  <p:tag name="AS_UNIQUEID" val="261"/>
</p:tagLst>
</file>

<file path=ppt/tags/tag262.xml><?xml version="1.0" encoding="utf-8"?>
<p:tagLst xmlns:p="http://schemas.openxmlformats.org/presentationml/2006/main">
  <p:tag name="AS_UNIQUEID" val="262"/>
</p:tagLst>
</file>

<file path=ppt/tags/tag263.xml><?xml version="1.0" encoding="utf-8"?>
<p:tagLst xmlns:p="http://schemas.openxmlformats.org/presentationml/2006/main">
  <p:tag name="AS_UNIQUEID" val="263"/>
</p:tagLst>
</file>

<file path=ppt/tags/tag264.xml><?xml version="1.0" encoding="utf-8"?>
<p:tagLst xmlns:p="http://schemas.openxmlformats.org/presentationml/2006/main">
  <p:tag name="AS_UNIQUEID" val="264"/>
</p:tagLst>
</file>

<file path=ppt/tags/tag265.xml><?xml version="1.0" encoding="utf-8"?>
<p:tagLst xmlns:p="http://schemas.openxmlformats.org/presentationml/2006/main">
  <p:tag name="AS_UNIQUEID" val="265"/>
</p:tagLst>
</file>

<file path=ppt/tags/tag266.xml><?xml version="1.0" encoding="utf-8"?>
<p:tagLst xmlns:p="http://schemas.openxmlformats.org/presentationml/2006/main">
  <p:tag name="AS_UNIQUEID" val="266"/>
</p:tagLst>
</file>

<file path=ppt/tags/tag267.xml><?xml version="1.0" encoding="utf-8"?>
<p:tagLst xmlns:p="http://schemas.openxmlformats.org/presentationml/2006/main">
  <p:tag name="AS_UNIQUEID" val="267"/>
</p:tagLst>
</file>

<file path=ppt/tags/tag268.xml><?xml version="1.0" encoding="utf-8"?>
<p:tagLst xmlns:p="http://schemas.openxmlformats.org/presentationml/2006/main">
  <p:tag name="AS_UNIQUEID" val="268"/>
</p:tagLst>
</file>

<file path=ppt/tags/tag269.xml><?xml version="1.0" encoding="utf-8"?>
<p:tagLst xmlns:p="http://schemas.openxmlformats.org/presentationml/2006/main">
  <p:tag name="AS_UNIQUEID" val="269"/>
</p:tagLst>
</file>

<file path=ppt/tags/tag27.xml><?xml version="1.0" encoding="utf-8"?>
<p:tagLst xmlns:p="http://schemas.openxmlformats.org/presentationml/2006/main">
  <p:tag name="AS_UNIQUEID" val="27"/>
</p:tagLst>
</file>

<file path=ppt/tags/tag270.xml><?xml version="1.0" encoding="utf-8"?>
<p:tagLst xmlns:p="http://schemas.openxmlformats.org/presentationml/2006/main">
  <p:tag name="AS_UNIQUEID" val="270"/>
</p:tagLst>
</file>

<file path=ppt/tags/tag271.xml><?xml version="1.0" encoding="utf-8"?>
<p:tagLst xmlns:p="http://schemas.openxmlformats.org/presentationml/2006/main">
  <p:tag name="AS_UNIQUEID" val="271"/>
</p:tagLst>
</file>

<file path=ppt/tags/tag272.xml><?xml version="1.0" encoding="utf-8"?>
<p:tagLst xmlns:p="http://schemas.openxmlformats.org/presentationml/2006/main">
  <p:tag name="AS_UNIQUEID" val="272"/>
</p:tagLst>
</file>

<file path=ppt/tags/tag273.xml><?xml version="1.0" encoding="utf-8"?>
<p:tagLst xmlns:p="http://schemas.openxmlformats.org/presentationml/2006/main">
  <p:tag name="AS_UNIQUEID" val="273"/>
</p:tagLst>
</file>

<file path=ppt/tags/tag274.xml><?xml version="1.0" encoding="utf-8"?>
<p:tagLst xmlns:p="http://schemas.openxmlformats.org/presentationml/2006/main">
  <p:tag name="AS_UNIQUEID" val="274"/>
</p:tagLst>
</file>

<file path=ppt/tags/tag275.xml><?xml version="1.0" encoding="utf-8"?>
<p:tagLst xmlns:p="http://schemas.openxmlformats.org/presentationml/2006/main">
  <p:tag name="AS_UNIQUEID" val="275"/>
</p:tagLst>
</file>

<file path=ppt/tags/tag276.xml><?xml version="1.0" encoding="utf-8"?>
<p:tagLst xmlns:p="http://schemas.openxmlformats.org/presentationml/2006/main">
  <p:tag name="AS_UNIQUEID" val="276"/>
</p:tagLst>
</file>

<file path=ppt/tags/tag277.xml><?xml version="1.0" encoding="utf-8"?>
<p:tagLst xmlns:p="http://schemas.openxmlformats.org/presentationml/2006/main">
  <p:tag name="AS_UNIQUEID" val="277"/>
</p:tagLst>
</file>

<file path=ppt/tags/tag278.xml><?xml version="1.0" encoding="utf-8"?>
<p:tagLst xmlns:p="http://schemas.openxmlformats.org/presentationml/2006/main">
  <p:tag name="AS_UNIQUEID" val="278"/>
</p:tagLst>
</file>

<file path=ppt/tags/tag279.xml><?xml version="1.0" encoding="utf-8"?>
<p:tagLst xmlns:p="http://schemas.openxmlformats.org/presentationml/2006/main">
  <p:tag name="AS_UNIQUEID" val="279"/>
</p:tagLst>
</file>

<file path=ppt/tags/tag28.xml><?xml version="1.0" encoding="utf-8"?>
<p:tagLst xmlns:p="http://schemas.openxmlformats.org/presentationml/2006/main">
  <p:tag name="AS_UNIQUEID" val="28"/>
</p:tagLst>
</file>

<file path=ppt/tags/tag280.xml><?xml version="1.0" encoding="utf-8"?>
<p:tagLst xmlns:p="http://schemas.openxmlformats.org/presentationml/2006/main">
  <p:tag name="AS_UNIQUEID" val="280"/>
</p:tagLst>
</file>

<file path=ppt/tags/tag281.xml><?xml version="1.0" encoding="utf-8"?>
<p:tagLst xmlns:p="http://schemas.openxmlformats.org/presentationml/2006/main">
  <p:tag name="AS_UNIQUEID" val="281"/>
</p:tagLst>
</file>

<file path=ppt/tags/tag282.xml><?xml version="1.0" encoding="utf-8"?>
<p:tagLst xmlns:p="http://schemas.openxmlformats.org/presentationml/2006/main">
  <p:tag name="AS_UNIQUEID" val="282"/>
</p:tagLst>
</file>

<file path=ppt/tags/tag283.xml><?xml version="1.0" encoding="utf-8"?>
<p:tagLst xmlns:p="http://schemas.openxmlformats.org/presentationml/2006/main">
  <p:tag name="AS_UNIQUEID" val="283"/>
</p:tagLst>
</file>

<file path=ppt/tags/tag284.xml><?xml version="1.0" encoding="utf-8"?>
<p:tagLst xmlns:p="http://schemas.openxmlformats.org/presentationml/2006/main">
  <p:tag name="AS_UNIQUEID" val="284"/>
</p:tagLst>
</file>

<file path=ppt/tags/tag285.xml><?xml version="1.0" encoding="utf-8"?>
<p:tagLst xmlns:p="http://schemas.openxmlformats.org/presentationml/2006/main">
  <p:tag name="AS_UNIQUEID" val="285"/>
</p:tagLst>
</file>

<file path=ppt/tags/tag286.xml><?xml version="1.0" encoding="utf-8"?>
<p:tagLst xmlns:p="http://schemas.openxmlformats.org/presentationml/2006/main">
  <p:tag name="AS_UNIQUEID" val="286"/>
</p:tagLst>
</file>

<file path=ppt/tags/tag287.xml><?xml version="1.0" encoding="utf-8"?>
<p:tagLst xmlns:p="http://schemas.openxmlformats.org/presentationml/2006/main">
  <p:tag name="AS_UNIQUEID" val="287"/>
</p:tagLst>
</file>

<file path=ppt/tags/tag288.xml><?xml version="1.0" encoding="utf-8"?>
<p:tagLst xmlns:p="http://schemas.openxmlformats.org/presentationml/2006/main">
  <p:tag name="AS_UNIQUEID" val="288"/>
</p:tagLst>
</file>

<file path=ppt/tags/tag289.xml><?xml version="1.0" encoding="utf-8"?>
<p:tagLst xmlns:p="http://schemas.openxmlformats.org/presentationml/2006/main">
  <p:tag name="AS_UNIQUEID" val="289"/>
</p:tagLst>
</file>

<file path=ppt/tags/tag29.xml><?xml version="1.0" encoding="utf-8"?>
<p:tagLst xmlns:p="http://schemas.openxmlformats.org/presentationml/2006/main">
  <p:tag name="AS_UNIQUEID" val="29"/>
</p:tagLst>
</file>

<file path=ppt/tags/tag290.xml><?xml version="1.0" encoding="utf-8"?>
<p:tagLst xmlns:p="http://schemas.openxmlformats.org/presentationml/2006/main">
  <p:tag name="AS_UNIQUEID" val="290"/>
</p:tagLst>
</file>

<file path=ppt/tags/tag29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UNIQUEID" val="55"/>
</p:tagLst>
</file>

<file path=ppt/tags/tag56.xml><?xml version="1.0" encoding="utf-8"?>
<p:tagLst xmlns:p="http://schemas.openxmlformats.org/presentationml/2006/main">
  <p:tag name="AS_UNIQUEID" val="56"/>
</p:tagLst>
</file>

<file path=ppt/tags/tag57.xml><?xml version="1.0" encoding="utf-8"?>
<p:tagLst xmlns:p="http://schemas.openxmlformats.org/presentationml/2006/main">
  <p:tag name="AS_UNIQUEID" val="57"/>
</p:tagLst>
</file>

<file path=ppt/tags/tag58.xml><?xml version="1.0" encoding="utf-8"?>
<p:tagLst xmlns:p="http://schemas.openxmlformats.org/presentationml/2006/main">
  <p:tag name="AS_UNIQUEID" val="58"/>
</p:tagLst>
</file>

<file path=ppt/tags/tag59.xml><?xml version="1.0" encoding="utf-8"?>
<p:tagLst xmlns:p="http://schemas.openxmlformats.org/presentationml/2006/main">
  <p:tag name="AS_UNIQUEID" val="59"/>
</p:tagLst>
</file>

<file path=ppt/tags/tag6.xml><?xml version="1.0" encoding="utf-8"?>
<p:tagLst xmlns:p="http://schemas.openxmlformats.org/presentationml/2006/main">
  <p:tag name="AS_UNIQUEID" val="6"/>
</p:tagLst>
</file>

<file path=ppt/tags/tag60.xml><?xml version="1.0" encoding="utf-8"?>
<p:tagLst xmlns:p="http://schemas.openxmlformats.org/presentationml/2006/main">
  <p:tag name="AS_UNIQUEID" val="60"/>
</p:tagLst>
</file>

<file path=ppt/tags/tag61.xml><?xml version="1.0" encoding="utf-8"?>
<p:tagLst xmlns:p="http://schemas.openxmlformats.org/presentationml/2006/main">
  <p:tag name="AS_UNIQUEID" val="61"/>
</p:tagLst>
</file>

<file path=ppt/tags/tag62.xml><?xml version="1.0" encoding="utf-8"?>
<p:tagLst xmlns:p="http://schemas.openxmlformats.org/presentationml/2006/main">
  <p:tag name="AS_UNIQUEID" val="62"/>
</p:tagLst>
</file>

<file path=ppt/tags/tag63.xml><?xml version="1.0" encoding="utf-8"?>
<p:tagLst xmlns:p="http://schemas.openxmlformats.org/presentationml/2006/main">
  <p:tag name="AS_UNIQUEID" val="63"/>
</p:tagLst>
</file>

<file path=ppt/tags/tag64.xml><?xml version="1.0" encoding="utf-8"?>
<p:tagLst xmlns:p="http://schemas.openxmlformats.org/presentationml/2006/main">
  <p:tag name="AS_UNIQUEID" val="64"/>
</p:tagLst>
</file>

<file path=ppt/tags/tag65.xml><?xml version="1.0" encoding="utf-8"?>
<p:tagLst xmlns:p="http://schemas.openxmlformats.org/presentationml/2006/main">
  <p:tag name="AS_UNIQUEID" val="65"/>
</p:tagLst>
</file>

<file path=ppt/tags/tag66.xml><?xml version="1.0" encoding="utf-8"?>
<p:tagLst xmlns:p="http://schemas.openxmlformats.org/presentationml/2006/main">
  <p:tag name="AS_UNIQUEID" val="66"/>
</p:tagLst>
</file>

<file path=ppt/tags/tag67.xml><?xml version="1.0" encoding="utf-8"?>
<p:tagLst xmlns:p="http://schemas.openxmlformats.org/presentationml/2006/main">
  <p:tag name="AS_UNIQUEID" val="67"/>
</p:tagLst>
</file>

<file path=ppt/tags/tag68.xml><?xml version="1.0" encoding="utf-8"?>
<p:tagLst xmlns:p="http://schemas.openxmlformats.org/presentationml/2006/main">
  <p:tag name="AS_UNIQUEID" val="68"/>
</p:tagLst>
</file>

<file path=ppt/tags/tag69.xml><?xml version="1.0" encoding="utf-8"?>
<p:tagLst xmlns:p="http://schemas.openxmlformats.org/presentationml/2006/main">
  <p:tag name="AS_UNIQUEID" val="69"/>
</p:tagLst>
</file>

<file path=ppt/tags/tag7.xml><?xml version="1.0" encoding="utf-8"?>
<p:tagLst xmlns:p="http://schemas.openxmlformats.org/presentationml/2006/main">
  <p:tag name="AS_UNIQUEID" val="7"/>
</p:tagLst>
</file>

<file path=ppt/tags/tag70.xml><?xml version="1.0" encoding="utf-8"?>
<p:tagLst xmlns:p="http://schemas.openxmlformats.org/presentationml/2006/main">
  <p:tag name="AS_UNIQUEID" val="70"/>
</p:tagLst>
</file>

<file path=ppt/tags/tag71.xml><?xml version="1.0" encoding="utf-8"?>
<p:tagLst xmlns:p="http://schemas.openxmlformats.org/presentationml/2006/main">
  <p:tag name="AS_UNIQUEID" val="71"/>
</p:tagLst>
</file>

<file path=ppt/tags/tag72.xml><?xml version="1.0" encoding="utf-8"?>
<p:tagLst xmlns:p="http://schemas.openxmlformats.org/presentationml/2006/main">
  <p:tag name="AS_UNIQUEID" val="72"/>
</p:tagLst>
</file>

<file path=ppt/tags/tag73.xml><?xml version="1.0" encoding="utf-8"?>
<p:tagLst xmlns:p="http://schemas.openxmlformats.org/presentationml/2006/main">
  <p:tag name="AS_UNIQUEID" val="73"/>
</p:tagLst>
</file>

<file path=ppt/tags/tag74.xml><?xml version="1.0" encoding="utf-8"?>
<p:tagLst xmlns:p="http://schemas.openxmlformats.org/presentationml/2006/main">
  <p:tag name="AS_UNIQUEID" val="74"/>
</p:tagLst>
</file>

<file path=ppt/tags/tag75.xml><?xml version="1.0" encoding="utf-8"?>
<p:tagLst xmlns:p="http://schemas.openxmlformats.org/presentationml/2006/main">
  <p:tag name="AS_UNIQUEID" val="75"/>
</p:tagLst>
</file>

<file path=ppt/tags/tag76.xml><?xml version="1.0" encoding="utf-8"?>
<p:tagLst xmlns:p="http://schemas.openxmlformats.org/presentationml/2006/main">
  <p:tag name="AS_UNIQUEID" val="76"/>
</p:tagLst>
</file>

<file path=ppt/tags/tag77.xml><?xml version="1.0" encoding="utf-8"?>
<p:tagLst xmlns:p="http://schemas.openxmlformats.org/presentationml/2006/main">
  <p:tag name="AS_UNIQUEID" val="77"/>
</p:tagLst>
</file>

<file path=ppt/tags/tag78.xml><?xml version="1.0" encoding="utf-8"?>
<p:tagLst xmlns:p="http://schemas.openxmlformats.org/presentationml/2006/main">
  <p:tag name="AS_UNIQUEID" val="78"/>
</p:tagLst>
</file>

<file path=ppt/tags/tag79.xml><?xml version="1.0" encoding="utf-8"?>
<p:tagLst xmlns:p="http://schemas.openxmlformats.org/presentationml/2006/main">
  <p:tag name="AS_UNIQUEID" val="79"/>
</p:tagLst>
</file>

<file path=ppt/tags/tag8.xml><?xml version="1.0" encoding="utf-8"?>
<p:tagLst xmlns:p="http://schemas.openxmlformats.org/presentationml/2006/main">
  <p:tag name="AS_UNIQUEID" val="8"/>
</p:tagLst>
</file>

<file path=ppt/tags/tag80.xml><?xml version="1.0" encoding="utf-8"?>
<p:tagLst xmlns:p="http://schemas.openxmlformats.org/presentationml/2006/main">
  <p:tag name="AS_UNIQUEID" val="80"/>
</p:tagLst>
</file>

<file path=ppt/tags/tag81.xml><?xml version="1.0" encoding="utf-8"?>
<p:tagLst xmlns:p="http://schemas.openxmlformats.org/presentationml/2006/main">
  <p:tag name="AS_UNIQUEID" val="81"/>
</p:tagLst>
</file>

<file path=ppt/tags/tag82.xml><?xml version="1.0" encoding="utf-8"?>
<p:tagLst xmlns:p="http://schemas.openxmlformats.org/presentationml/2006/main">
  <p:tag name="AS_UNIQUEID" val="82"/>
</p:tagLst>
</file>

<file path=ppt/tags/tag83.xml><?xml version="1.0" encoding="utf-8"?>
<p:tagLst xmlns:p="http://schemas.openxmlformats.org/presentationml/2006/main">
  <p:tag name="AS_UNIQUEID" val="83"/>
</p:tagLst>
</file>

<file path=ppt/tags/tag84.xml><?xml version="1.0" encoding="utf-8"?>
<p:tagLst xmlns:p="http://schemas.openxmlformats.org/presentationml/2006/main">
  <p:tag name="AS_UNIQUEID" val="84"/>
</p:tagLst>
</file>

<file path=ppt/tags/tag85.xml><?xml version="1.0" encoding="utf-8"?>
<p:tagLst xmlns:p="http://schemas.openxmlformats.org/presentationml/2006/main">
  <p:tag name="AS_UNIQUEID" val="85"/>
</p:tagLst>
</file>

<file path=ppt/tags/tag86.xml><?xml version="1.0" encoding="utf-8"?>
<p:tagLst xmlns:p="http://schemas.openxmlformats.org/presentationml/2006/main">
  <p:tag name="AS_UNIQUEID" val="86"/>
</p:tagLst>
</file>

<file path=ppt/tags/tag87.xml><?xml version="1.0" encoding="utf-8"?>
<p:tagLst xmlns:p="http://schemas.openxmlformats.org/presentationml/2006/main">
  <p:tag name="AS_UNIQUEID" val="87"/>
</p:tagLst>
</file>

<file path=ppt/tags/tag88.xml><?xml version="1.0" encoding="utf-8"?>
<p:tagLst xmlns:p="http://schemas.openxmlformats.org/presentationml/2006/main">
  <p:tag name="AS_UNIQUEID" val="88"/>
</p:tagLst>
</file>

<file path=ppt/tags/tag89.xml><?xml version="1.0" encoding="utf-8"?>
<p:tagLst xmlns:p="http://schemas.openxmlformats.org/presentationml/2006/main">
  <p:tag name="AS_UNIQUEID" val="89"/>
</p:tagLst>
</file>

<file path=ppt/tags/tag9.xml><?xml version="1.0" encoding="utf-8"?>
<p:tagLst xmlns:p="http://schemas.openxmlformats.org/presentationml/2006/main">
  <p:tag name="AS_UNIQUEID" val="9"/>
</p:tagLst>
</file>

<file path=ppt/tags/tag90.xml><?xml version="1.0" encoding="utf-8"?>
<p:tagLst xmlns:p="http://schemas.openxmlformats.org/presentationml/2006/main">
  <p:tag name="AS_UNIQUEID" val="90"/>
</p:tagLst>
</file>

<file path=ppt/tags/tag91.xml><?xml version="1.0" encoding="utf-8"?>
<p:tagLst xmlns:p="http://schemas.openxmlformats.org/presentationml/2006/main">
  <p:tag name="AS_UNIQUEID" val="91"/>
</p:tagLst>
</file>

<file path=ppt/tags/tag92.xml><?xml version="1.0" encoding="utf-8"?>
<p:tagLst xmlns:p="http://schemas.openxmlformats.org/presentationml/2006/main">
  <p:tag name="AS_UNIQUEID" val="92"/>
</p:tagLst>
</file>

<file path=ppt/tags/tag93.xml><?xml version="1.0" encoding="utf-8"?>
<p:tagLst xmlns:p="http://schemas.openxmlformats.org/presentationml/2006/main">
  <p:tag name="AS_UNIQUEID" val="93"/>
</p:tagLst>
</file>

<file path=ppt/tags/tag94.xml><?xml version="1.0" encoding="utf-8"?>
<p:tagLst xmlns:p="http://schemas.openxmlformats.org/presentationml/2006/main">
  <p:tag name="AS_UNIQUEID" val="94"/>
</p:tagLst>
</file>

<file path=ppt/tags/tag95.xml><?xml version="1.0" encoding="utf-8"?>
<p:tagLst xmlns:p="http://schemas.openxmlformats.org/presentationml/2006/main">
  <p:tag name="AS_UNIQUEID" val="95"/>
</p:tagLst>
</file>

<file path=ppt/tags/tag96.xml><?xml version="1.0" encoding="utf-8"?>
<p:tagLst xmlns:p="http://schemas.openxmlformats.org/presentationml/2006/main">
  <p:tag name="AS_UNIQUEID" val="96"/>
</p:tagLst>
</file>

<file path=ppt/tags/tag97.xml><?xml version="1.0" encoding="utf-8"?>
<p:tagLst xmlns:p="http://schemas.openxmlformats.org/presentationml/2006/main">
  <p:tag name="AS_UNIQUEID" val="97"/>
</p:tagLst>
</file>

<file path=ppt/tags/tag98.xml><?xml version="1.0" encoding="utf-8"?>
<p:tagLst xmlns:p="http://schemas.openxmlformats.org/presentationml/2006/main">
  <p:tag name="AS_UNIQUEID" val="98"/>
</p:tagLst>
</file>

<file path=ppt/tags/tag99.xml><?xml version="1.0" encoding="utf-8"?>
<p:tagLst xmlns:p="http://schemas.openxmlformats.org/presentationml/2006/main">
  <p:tag name="AS_UNIQUEID" val="99"/>
</p:tagLst>
</file>

<file path=ppt/theme/theme1.xml><?xml version="1.0" encoding="utf-8"?>
<a:theme xmlns:r="http://schemas.openxmlformats.org/officeDocument/2006/relationships" xmlns:a="http://schemas.openxmlformats.org/drawingml/2006/main" name="Шаблон Вечерний ликбез">
  <a:themeElements>
    <a:clrScheme name="Другая 7">
      <a:dk1>
        <a:srgbClr val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3B94FF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Шаблон PP" id="{7BD25688-6874-4013-B91A-E5A7218A1AED}" vid="{340E0986-EF66-443D-8EBC-271C1B41A96E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Шаблон Вечерний ликбез</Template>
  <Company/>
  <PresentationFormat>Широкоэкранный</PresentationFormat>
  <Paragraphs>154</Paragraphs>
  <Slides>19</Slides>
  <Notes>16</Notes>
  <TotalTime>11707</TotalTime>
  <HiddenSlides>0</HiddenSlides>
  <MMClips>1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baseType="lpstr" size="25">
      <vt:lpstr>Arial</vt:lpstr>
      <vt:lpstr>Calibri Light</vt:lpstr>
      <vt:lpstr>Calibri</vt:lpstr>
      <vt:lpstr>Montserrat</vt:lpstr>
      <vt:lpstr>Times New Roman</vt:lpstr>
      <vt:lpstr>Шаблон Вечерний ликбез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Заика Софья</dc:creator>
  <cp:lastModifiedBy>Плужник О.А.</cp:lastModifiedBy>
  <cp:revision>395</cp:revision>
  <cp:lastPrinted>2022-03-03T09:52:03.000</cp:lastPrinted>
  <dcterms:created xsi:type="dcterms:W3CDTF">2023-03-14T17:48:41Z</dcterms:created>
  <dcterms:modified xsi:type="dcterms:W3CDTF">2024-08-02T12:59:11Z</dcterms:modified>
</cp:coreProperties>
</file>